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947107e33749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ecf6911e2243d9"/>
  </p:sldMasterIdLst>
  <p:sldIdLst>
    <p:sldId xmlns:r="http://schemas.openxmlformats.org/officeDocument/2006/relationships" id="256" r:id="R405d837585d04811"/>
    <p:sldId xmlns:r="http://schemas.openxmlformats.org/officeDocument/2006/relationships" id="257" r:id="R674fe46c209b4454"/>
    <p:sldId xmlns:r="http://schemas.openxmlformats.org/officeDocument/2006/relationships" id="258" r:id="Rf57cfa1cdd4e4c2e"/>
    <p:sldId xmlns:r="http://schemas.openxmlformats.org/officeDocument/2006/relationships" id="259" r:id="Rf4db1c2426e24c5d"/>
    <p:sldId xmlns:r="http://schemas.openxmlformats.org/officeDocument/2006/relationships" id="260" r:id="R281cdf3e69ec49b9"/>
    <p:sldId xmlns:r="http://schemas.openxmlformats.org/officeDocument/2006/relationships" id="261" r:id="R2d84639126284e81"/>
    <p:sldId xmlns:r="http://schemas.openxmlformats.org/officeDocument/2006/relationships" id="262" r:id="R1d4564502dc04b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ecf6911e2243d9" /><Relationship Type="http://schemas.openxmlformats.org/officeDocument/2006/relationships/slide" Target="/ppt/slides/slide1.xml" Id="R405d837585d04811" /><Relationship Type="http://schemas.openxmlformats.org/officeDocument/2006/relationships/slide" Target="/ppt/slides/slide2.xml" Id="R674fe46c209b4454" /><Relationship Type="http://schemas.openxmlformats.org/officeDocument/2006/relationships/slide" Target="/ppt/slides/slide3.xml" Id="Rf57cfa1cdd4e4c2e" /><Relationship Type="http://schemas.openxmlformats.org/officeDocument/2006/relationships/slide" Target="/ppt/slides/slide4.xml" Id="Rf4db1c2426e24c5d" /><Relationship Type="http://schemas.openxmlformats.org/officeDocument/2006/relationships/slide" Target="/ppt/slides/slide5.xml" Id="R281cdf3e69ec49b9" /><Relationship Type="http://schemas.openxmlformats.org/officeDocument/2006/relationships/slide" Target="/ppt/slides/slide6.xml" Id="R2d84639126284e81" /><Relationship Type="http://schemas.openxmlformats.org/officeDocument/2006/relationships/slide" Target="/ppt/slides/slide7.xml" Id="R1d4564502dc04b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77410d457b4f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b04a225014496" /><Relationship Type="http://schemas.openxmlformats.org/officeDocument/2006/relationships/theme" Target="/ppt/slideMasters/theme/theme1.xml" Id="R546249bc000347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cb04a2250144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99a57359b46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aefeec57a4e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f2e51122445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9c276610443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33c7d87754f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d8d42b65e4a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6be2f112f45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ENTER REVISJON HÅLOGALAND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ENTER REVISJON HÅLOGALAND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8 400 320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119 203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1 203 054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3 482 365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ENTER REVISJON NORD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Selsbanes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00 34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jon.arne.torbergsen@enter-revisjon.no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www.enter-revisjon.no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997 398 610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