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c105b8515943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f946562c254d0f"/>
  </p:sldMasterIdLst>
  <p:sldIdLst>
    <p:sldId xmlns:r="http://schemas.openxmlformats.org/officeDocument/2006/relationships" id="256" r:id="R66fc86d506af4bfe"/>
    <p:sldId xmlns:r="http://schemas.openxmlformats.org/officeDocument/2006/relationships" id="257" r:id="R0099b83f8c5b4a12"/>
    <p:sldId xmlns:r="http://schemas.openxmlformats.org/officeDocument/2006/relationships" id="258" r:id="Rfdd7b0b052914263"/>
    <p:sldId xmlns:r="http://schemas.openxmlformats.org/officeDocument/2006/relationships" id="259" r:id="R2ee62636112a4699"/>
    <p:sldId xmlns:r="http://schemas.openxmlformats.org/officeDocument/2006/relationships" id="260" r:id="Rea19fe111e7540cf"/>
    <p:sldId xmlns:r="http://schemas.openxmlformats.org/officeDocument/2006/relationships" id="261" r:id="Rc1b42bf535b043dc"/>
    <p:sldId xmlns:r="http://schemas.openxmlformats.org/officeDocument/2006/relationships" id="262" r:id="R71520b40f0f24c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f946562c254d0f" /><Relationship Type="http://schemas.openxmlformats.org/officeDocument/2006/relationships/slide" Target="/ppt/slides/slide1.xml" Id="R66fc86d506af4bfe" /><Relationship Type="http://schemas.openxmlformats.org/officeDocument/2006/relationships/slide" Target="/ppt/slides/slide2.xml" Id="R0099b83f8c5b4a12" /><Relationship Type="http://schemas.openxmlformats.org/officeDocument/2006/relationships/slide" Target="/ppt/slides/slide3.xml" Id="Rfdd7b0b052914263" /><Relationship Type="http://schemas.openxmlformats.org/officeDocument/2006/relationships/slide" Target="/ppt/slides/slide4.xml" Id="R2ee62636112a4699" /><Relationship Type="http://schemas.openxmlformats.org/officeDocument/2006/relationships/slide" Target="/ppt/slides/slide5.xml" Id="Rea19fe111e7540cf" /><Relationship Type="http://schemas.openxmlformats.org/officeDocument/2006/relationships/slide" Target="/ppt/slides/slide6.xml" Id="Rc1b42bf535b043dc" /><Relationship Type="http://schemas.openxmlformats.org/officeDocument/2006/relationships/slide" Target="/ppt/slides/slide7.xml" Id="R71520b40f0f24c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bc84fe2be844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b1ef5e91449bc" /><Relationship Type="http://schemas.openxmlformats.org/officeDocument/2006/relationships/theme" Target="/ppt/slideMasters/theme/theme1.xml" Id="R63c9aa73799145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5b1ef5e91449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ae5cbd7714f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32ffcf42043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5085290044b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e5d0b96b54a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fcda05b994e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0f045597945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3590250c14a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REVISJON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2 338 330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873 941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695 027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1 321 868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TALLERAAS STIG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Roseby Vest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www.molderevisjon.no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997 391 470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