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2671a5474748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172b73d5c94ca0"/>
  </p:sldMasterIdLst>
  <p:sldIdLst>
    <p:sldId xmlns:r="http://schemas.openxmlformats.org/officeDocument/2006/relationships" id="256" r:id="R190af0e66c84491b"/>
    <p:sldId xmlns:r="http://schemas.openxmlformats.org/officeDocument/2006/relationships" id="257" r:id="R8a512d223cf24c79"/>
    <p:sldId xmlns:r="http://schemas.openxmlformats.org/officeDocument/2006/relationships" id="258" r:id="R6107283140334b0b"/>
    <p:sldId xmlns:r="http://schemas.openxmlformats.org/officeDocument/2006/relationships" id="259" r:id="Rf0de6ba8230e4f1e"/>
    <p:sldId xmlns:r="http://schemas.openxmlformats.org/officeDocument/2006/relationships" id="260" r:id="R5ab2f5eb02a744ed"/>
    <p:sldId xmlns:r="http://schemas.openxmlformats.org/officeDocument/2006/relationships" id="261" r:id="R8de58b0857a9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72b73d5c94ca0" /><Relationship Type="http://schemas.openxmlformats.org/officeDocument/2006/relationships/slide" Target="/ppt/slides/slide1.xml" Id="R190af0e66c84491b" /><Relationship Type="http://schemas.openxmlformats.org/officeDocument/2006/relationships/slide" Target="/ppt/slides/slide2.xml" Id="R8a512d223cf24c79" /><Relationship Type="http://schemas.openxmlformats.org/officeDocument/2006/relationships/slide" Target="/ppt/slides/slide3.xml" Id="R6107283140334b0b" /><Relationship Type="http://schemas.openxmlformats.org/officeDocument/2006/relationships/slide" Target="/ppt/slides/slide4.xml" Id="Rf0de6ba8230e4f1e" /><Relationship Type="http://schemas.openxmlformats.org/officeDocument/2006/relationships/slide" Target="/ppt/slides/slide5.xml" Id="R5ab2f5eb02a744ed" /><Relationship Type="http://schemas.openxmlformats.org/officeDocument/2006/relationships/slide" Target="/ppt/slides/slide6.xml" Id="R8de58b0857a9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2a014547844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088408f214dbc" /><Relationship Type="http://schemas.openxmlformats.org/officeDocument/2006/relationships/theme" Target="/ppt/slideMasters/theme/theme1.xml" Id="R39e7d427b8524d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3088408f21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a61bd382e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db37504d2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d3ee6abc0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ffcf97b90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3decaf61a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294ff44ef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Roseby Vest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www.molderevisjon.no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997 391 470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