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cb595229c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403942d474633"/>
  </p:sldMasterIdLst>
  <p:sldIdLst>
    <p:sldId xmlns:r="http://schemas.openxmlformats.org/officeDocument/2006/relationships" id="256" r:id="Rc26aab7eed034b37"/>
    <p:sldId xmlns:r="http://schemas.openxmlformats.org/officeDocument/2006/relationships" id="257" r:id="R6b01b5345deb429f"/>
    <p:sldId xmlns:r="http://schemas.openxmlformats.org/officeDocument/2006/relationships" id="258" r:id="R47158b6aaf81400d"/>
    <p:sldId xmlns:r="http://schemas.openxmlformats.org/officeDocument/2006/relationships" id="259" r:id="Reae88fec926d4b90"/>
    <p:sldId xmlns:r="http://schemas.openxmlformats.org/officeDocument/2006/relationships" id="260" r:id="Ra7eb2fb5de344b9f"/>
    <p:sldId xmlns:r="http://schemas.openxmlformats.org/officeDocument/2006/relationships" id="261" r:id="R4c6d483e6063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403942d474633" /><Relationship Type="http://schemas.openxmlformats.org/officeDocument/2006/relationships/slide" Target="/ppt/slides/slide1.xml" Id="Rc26aab7eed034b37" /><Relationship Type="http://schemas.openxmlformats.org/officeDocument/2006/relationships/slide" Target="/ppt/slides/slide2.xml" Id="R6b01b5345deb429f" /><Relationship Type="http://schemas.openxmlformats.org/officeDocument/2006/relationships/slide" Target="/ppt/slides/slide3.xml" Id="R47158b6aaf81400d" /><Relationship Type="http://schemas.openxmlformats.org/officeDocument/2006/relationships/slide" Target="/ppt/slides/slide4.xml" Id="Reae88fec926d4b90" /><Relationship Type="http://schemas.openxmlformats.org/officeDocument/2006/relationships/slide" Target="/ppt/slides/slide5.xml" Id="Ra7eb2fb5de344b9f" /><Relationship Type="http://schemas.openxmlformats.org/officeDocument/2006/relationships/slide" Target="/ppt/slides/slide6.xml" Id="R4c6d483e6063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cfd871246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fea8bd78c41c9" /><Relationship Type="http://schemas.openxmlformats.org/officeDocument/2006/relationships/theme" Target="/ppt/slideMasters/theme/theme1.xml" Id="R589e29d283634c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fea8bd78c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65f02011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82a64cbb2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85bd289fe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7f62ca6b8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000b9a7c1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4758e7971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