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0fa2743fe47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1fefdc8d5745a0"/>
  </p:sldMasterIdLst>
  <p:sldIdLst>
    <p:sldId xmlns:r="http://schemas.openxmlformats.org/officeDocument/2006/relationships" id="256" r:id="R8bbf7dfc3e3a479d"/>
    <p:sldId xmlns:r="http://schemas.openxmlformats.org/officeDocument/2006/relationships" id="257" r:id="R2b572247651e47f7"/>
    <p:sldId xmlns:r="http://schemas.openxmlformats.org/officeDocument/2006/relationships" id="258" r:id="R40e0bf0adb064b52"/>
    <p:sldId xmlns:r="http://schemas.openxmlformats.org/officeDocument/2006/relationships" id="259" r:id="Rbeeb33188d59430f"/>
    <p:sldId xmlns:r="http://schemas.openxmlformats.org/officeDocument/2006/relationships" id="260" r:id="R1ad34fa467334873"/>
    <p:sldId xmlns:r="http://schemas.openxmlformats.org/officeDocument/2006/relationships" id="261" r:id="R7a7848f90d5645af"/>
    <p:sldId xmlns:r="http://schemas.openxmlformats.org/officeDocument/2006/relationships" id="262" r:id="Rffb917ca02d6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fefdc8d5745a0" /><Relationship Type="http://schemas.openxmlformats.org/officeDocument/2006/relationships/slide" Target="/ppt/slides/slide1.xml" Id="R8bbf7dfc3e3a479d" /><Relationship Type="http://schemas.openxmlformats.org/officeDocument/2006/relationships/slide" Target="/ppt/slides/slide2.xml" Id="R2b572247651e47f7" /><Relationship Type="http://schemas.openxmlformats.org/officeDocument/2006/relationships/slide" Target="/ppt/slides/slide3.xml" Id="R40e0bf0adb064b52" /><Relationship Type="http://schemas.openxmlformats.org/officeDocument/2006/relationships/slide" Target="/ppt/slides/slide4.xml" Id="Rbeeb33188d59430f" /><Relationship Type="http://schemas.openxmlformats.org/officeDocument/2006/relationships/slide" Target="/ppt/slides/slide5.xml" Id="R1ad34fa467334873" /><Relationship Type="http://schemas.openxmlformats.org/officeDocument/2006/relationships/slide" Target="/ppt/slides/slide6.xml" Id="R7a7848f90d5645af" /><Relationship Type="http://schemas.openxmlformats.org/officeDocument/2006/relationships/slide" Target="/ppt/slides/slide7.xml" Id="Rffb917ca02d6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9cfd87f9d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0a88324ae4470" /><Relationship Type="http://schemas.openxmlformats.org/officeDocument/2006/relationships/theme" Target="/ppt/slideMasters/theme/theme1.xml" Id="R9aea17d6ae0244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0a88324ae44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703e520c94a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110a5c53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69134f91a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c4c221e5c45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edbdba8941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e75a2c36f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248e82e3c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PEOPLES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18 138 407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−847 552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4 000 583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&amp; 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peoplesloft@gmail.com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