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624473f05944a3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d2988621f749c8"/>
  </p:sldMasterIdLst>
  <p:sldIdLst>
    <p:sldId xmlns:r="http://schemas.openxmlformats.org/officeDocument/2006/relationships" id="256" r:id="R8c364264750c4ab1"/>
    <p:sldId xmlns:r="http://schemas.openxmlformats.org/officeDocument/2006/relationships" id="257" r:id="R7a28e1aec815443c"/>
    <p:sldId xmlns:r="http://schemas.openxmlformats.org/officeDocument/2006/relationships" id="258" r:id="Rbc14d3367dd845df"/>
    <p:sldId xmlns:r="http://schemas.openxmlformats.org/officeDocument/2006/relationships" id="259" r:id="Rcf7804139afe4259"/>
    <p:sldId xmlns:r="http://schemas.openxmlformats.org/officeDocument/2006/relationships" id="260" r:id="R88236ebd4c444a3e"/>
    <p:sldId xmlns:r="http://schemas.openxmlformats.org/officeDocument/2006/relationships" id="261" r:id="Rd95285d6eca54d48"/>
    <p:sldId xmlns:r="http://schemas.openxmlformats.org/officeDocument/2006/relationships" id="262" r:id="R9c8f4a13fcc840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d2988621f749c8" /><Relationship Type="http://schemas.openxmlformats.org/officeDocument/2006/relationships/slide" Target="/ppt/slides/slide1.xml" Id="R8c364264750c4ab1" /><Relationship Type="http://schemas.openxmlformats.org/officeDocument/2006/relationships/slide" Target="/ppt/slides/slide2.xml" Id="R7a28e1aec815443c" /><Relationship Type="http://schemas.openxmlformats.org/officeDocument/2006/relationships/slide" Target="/ppt/slides/slide3.xml" Id="Rbc14d3367dd845df" /><Relationship Type="http://schemas.openxmlformats.org/officeDocument/2006/relationships/slide" Target="/ppt/slides/slide4.xml" Id="Rcf7804139afe4259" /><Relationship Type="http://schemas.openxmlformats.org/officeDocument/2006/relationships/slide" Target="/ppt/slides/slide5.xml" Id="R88236ebd4c444a3e" /><Relationship Type="http://schemas.openxmlformats.org/officeDocument/2006/relationships/slide" Target="/ppt/slides/slide6.xml" Id="Rd95285d6eca54d48" /><Relationship Type="http://schemas.openxmlformats.org/officeDocument/2006/relationships/slide" Target="/ppt/slides/slide7.xml" Id="R9c8f4a13fcc840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149c31898c418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1f78c925624a0d" /><Relationship Type="http://schemas.openxmlformats.org/officeDocument/2006/relationships/theme" Target="/ppt/slideMasters/theme/theme1.xml" Id="Rd6a6f07bda944b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01f78c925624a0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56c9e12bf4d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a195436f44f2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fcb726cb0b438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25d5c62e9c4e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cf0d65e3c443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cde9ac49234cb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ec97b270db43c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BERTELSEN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BERTELSEN HOLDING AS ble etablert [år] og holder til i Gjøvik.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−140 894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877 696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14 282 502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14 332 875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ØRJAN STÅLE BERTELSEN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BERTELSEN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Haralds gate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2815 Gjøvik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997 202 074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BERTELSEN HOLDING AS</a:t>
            </a:r>
          </a:p>
        </p:txBody>
      </p:sp>
    </p:spTree>
  </p:cSld>
  <p:clrMapOvr>
    <a:masterClrMapping xmlns:a="http://schemas.openxmlformats.org/drawingml/2006/main"/>
  </p:clrMapOvr>
</p:sld>
</file>