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737488c30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b64e41cfd4967"/>
  </p:sldMasterIdLst>
  <p:sldIdLst>
    <p:sldId xmlns:r="http://schemas.openxmlformats.org/officeDocument/2006/relationships" id="256" r:id="Rbf414e8cbea34760"/>
    <p:sldId xmlns:r="http://schemas.openxmlformats.org/officeDocument/2006/relationships" id="257" r:id="Rc126a5fbee764ba2"/>
    <p:sldId xmlns:r="http://schemas.openxmlformats.org/officeDocument/2006/relationships" id="258" r:id="Rf64b7c9fec8b4a5a"/>
    <p:sldId xmlns:r="http://schemas.openxmlformats.org/officeDocument/2006/relationships" id="259" r:id="R9c6e35169e4c4a9c"/>
    <p:sldId xmlns:r="http://schemas.openxmlformats.org/officeDocument/2006/relationships" id="260" r:id="R84b7b6be4e004f7b"/>
    <p:sldId xmlns:r="http://schemas.openxmlformats.org/officeDocument/2006/relationships" id="261" r:id="R9fa9b1ee5b7945f3"/>
    <p:sldId xmlns:r="http://schemas.openxmlformats.org/officeDocument/2006/relationships" id="262" r:id="R4cebfbc2f44f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b64e41cfd4967" /><Relationship Type="http://schemas.openxmlformats.org/officeDocument/2006/relationships/slide" Target="/ppt/slides/slide1.xml" Id="Rbf414e8cbea34760" /><Relationship Type="http://schemas.openxmlformats.org/officeDocument/2006/relationships/slide" Target="/ppt/slides/slide2.xml" Id="Rc126a5fbee764ba2" /><Relationship Type="http://schemas.openxmlformats.org/officeDocument/2006/relationships/slide" Target="/ppt/slides/slide3.xml" Id="Rf64b7c9fec8b4a5a" /><Relationship Type="http://schemas.openxmlformats.org/officeDocument/2006/relationships/slide" Target="/ppt/slides/slide4.xml" Id="R9c6e35169e4c4a9c" /><Relationship Type="http://schemas.openxmlformats.org/officeDocument/2006/relationships/slide" Target="/ppt/slides/slide5.xml" Id="R84b7b6be4e004f7b" /><Relationship Type="http://schemas.openxmlformats.org/officeDocument/2006/relationships/slide" Target="/ppt/slides/slide6.xml" Id="R9fa9b1ee5b7945f3" /><Relationship Type="http://schemas.openxmlformats.org/officeDocument/2006/relationships/slide" Target="/ppt/slides/slide7.xml" Id="R4cebfbc2f44f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a77473308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b6ca0de044c66" /><Relationship Type="http://schemas.openxmlformats.org/officeDocument/2006/relationships/theme" Target="/ppt/slideMasters/theme/theme1.xml" Id="R72c7cbfe20a6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b6ca0de04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77d7bef80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137f6ffef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dbad16bb1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3aebe1456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961e5d681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f90552eac42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346bba00e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MIDTTEIGEN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ble etablert [år] og holder til i Bjoa.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2 340 475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Vikevegen 2373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5584 Bjoa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ivarhalvorsen65@gmail.com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997 186 427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