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86fff290504e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3eb5d06ebd4a7a"/>
  </p:sldMasterIdLst>
  <p:sldIdLst>
    <p:sldId xmlns:r="http://schemas.openxmlformats.org/officeDocument/2006/relationships" id="256" r:id="R2bd1287feecf469a"/>
    <p:sldId xmlns:r="http://schemas.openxmlformats.org/officeDocument/2006/relationships" id="257" r:id="Rd581628ff8104532"/>
    <p:sldId xmlns:r="http://schemas.openxmlformats.org/officeDocument/2006/relationships" id="258" r:id="Rd9b07feac7cd4507"/>
    <p:sldId xmlns:r="http://schemas.openxmlformats.org/officeDocument/2006/relationships" id="259" r:id="R45b36f9470824d58"/>
    <p:sldId xmlns:r="http://schemas.openxmlformats.org/officeDocument/2006/relationships" id="260" r:id="Re1ecae6d40654b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3eb5d06ebd4a7a" /><Relationship Type="http://schemas.openxmlformats.org/officeDocument/2006/relationships/slide" Target="/ppt/slides/slide1.xml" Id="R2bd1287feecf469a" /><Relationship Type="http://schemas.openxmlformats.org/officeDocument/2006/relationships/slide" Target="/ppt/slides/slide2.xml" Id="Rd581628ff8104532" /><Relationship Type="http://schemas.openxmlformats.org/officeDocument/2006/relationships/slide" Target="/ppt/slides/slide3.xml" Id="Rd9b07feac7cd4507" /><Relationship Type="http://schemas.openxmlformats.org/officeDocument/2006/relationships/slide" Target="/ppt/slides/slide4.xml" Id="R45b36f9470824d58" /><Relationship Type="http://schemas.openxmlformats.org/officeDocument/2006/relationships/slide" Target="/ppt/slides/slide5.xml" Id="Re1ecae6d40654b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afa65850840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4b6c1fdd24d56" /><Relationship Type="http://schemas.openxmlformats.org/officeDocument/2006/relationships/theme" Target="/ppt/slideMasters/theme/theme1.xml" Id="R546bb0ba13614e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e4b6c1fdd24d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7b63ab58243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ca4d6c7f644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9359f0de347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e343e9e2345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ee36acb6d46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VERKSTEDSPERSONALETS 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VERKSTEDSPERSONALETS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VERKSTEDSPERSONALETS FORENING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VERKSTEDSPERSONALETS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VERKSTEDSPERSONALETS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VERKSTEDSPERSONALETS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jonas.hellesen@euromaint.com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997 158 407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VERKSTEDSPERSONALETS FORENING</a:t>
            </a:r>
          </a:p>
        </p:txBody>
      </p:sp>
    </p:spTree>
  </p:cSld>
  <p:clrMapOvr>
    <a:masterClrMapping xmlns:a="http://schemas.openxmlformats.org/drawingml/2006/main"/>
  </p:clrMapOvr>
</p:sld>
</file>