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1cf64b57a346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fd88e781244f23"/>
  </p:sldMasterIdLst>
  <p:sldIdLst>
    <p:sldId xmlns:r="http://schemas.openxmlformats.org/officeDocument/2006/relationships" id="256" r:id="R940768910c2c4af3"/>
    <p:sldId xmlns:r="http://schemas.openxmlformats.org/officeDocument/2006/relationships" id="257" r:id="Raca2e5d0cfce41eb"/>
    <p:sldId xmlns:r="http://schemas.openxmlformats.org/officeDocument/2006/relationships" id="258" r:id="R004c7e90f58f4616"/>
    <p:sldId xmlns:r="http://schemas.openxmlformats.org/officeDocument/2006/relationships" id="259" r:id="R738df39ae42b40c3"/>
    <p:sldId xmlns:r="http://schemas.openxmlformats.org/officeDocument/2006/relationships" id="260" r:id="R68618e15e8b44c12"/>
    <p:sldId xmlns:r="http://schemas.openxmlformats.org/officeDocument/2006/relationships" id="261" r:id="R3b319e71a59e4e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fd88e781244f23" /><Relationship Type="http://schemas.openxmlformats.org/officeDocument/2006/relationships/slide" Target="/ppt/slides/slide1.xml" Id="R940768910c2c4af3" /><Relationship Type="http://schemas.openxmlformats.org/officeDocument/2006/relationships/slide" Target="/ppt/slides/slide2.xml" Id="Raca2e5d0cfce41eb" /><Relationship Type="http://schemas.openxmlformats.org/officeDocument/2006/relationships/slide" Target="/ppt/slides/slide3.xml" Id="R004c7e90f58f4616" /><Relationship Type="http://schemas.openxmlformats.org/officeDocument/2006/relationships/slide" Target="/ppt/slides/slide4.xml" Id="R738df39ae42b40c3" /><Relationship Type="http://schemas.openxmlformats.org/officeDocument/2006/relationships/slide" Target="/ppt/slides/slide5.xml" Id="R68618e15e8b44c12" /><Relationship Type="http://schemas.openxmlformats.org/officeDocument/2006/relationships/slide" Target="/ppt/slides/slide6.xml" Id="R3b319e71a59e4e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989810a3fb4f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8bc5e6f944527" /><Relationship Type="http://schemas.openxmlformats.org/officeDocument/2006/relationships/theme" Target="/ppt/slideMasters/theme/theme1.xml" Id="R4feb865bfc2643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98bc5e6f9445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cf49356a541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f893ac24a4f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9b16461fa4f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079922b4c4a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184f2ef4540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d5daed69740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VERKSTEDSPERSONALETS 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VERKSTEDSPERSONALETS 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VERKSTEDSPERSONALETS 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VERKSTEDSPERSONALETS 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VERKSTEDSPERSONALETS 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VERKSTEDSPERSONALETS 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Strømgaten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jonas.hellesen@euromaint.com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997 158 407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VERKSTEDSPERSONALETS FORENING</a:t>
            </a:r>
          </a:p>
        </p:txBody>
      </p:sp>
    </p:spTree>
  </p:cSld>
  <p:clrMapOvr>
    <a:masterClrMapping xmlns:a="http://schemas.openxmlformats.org/drawingml/2006/main"/>
  </p:clrMapOvr>
</p:sld>
</file>