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7fe3cac0a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66e7b38d44579"/>
  </p:sldMasterIdLst>
  <p:sldIdLst>
    <p:sldId xmlns:r="http://schemas.openxmlformats.org/officeDocument/2006/relationships" id="256" r:id="R706a7e1c375449fa"/>
    <p:sldId xmlns:r="http://schemas.openxmlformats.org/officeDocument/2006/relationships" id="257" r:id="Red421ad108ef459e"/>
    <p:sldId xmlns:r="http://schemas.openxmlformats.org/officeDocument/2006/relationships" id="258" r:id="R34dd4a9e47bc438c"/>
    <p:sldId xmlns:r="http://schemas.openxmlformats.org/officeDocument/2006/relationships" id="259" r:id="R048f4950b50e4793"/>
    <p:sldId xmlns:r="http://schemas.openxmlformats.org/officeDocument/2006/relationships" id="260" r:id="R8394dbd0a6854ecf"/>
    <p:sldId xmlns:r="http://schemas.openxmlformats.org/officeDocument/2006/relationships" id="261" r:id="R399d526bf4eb44da"/>
    <p:sldId xmlns:r="http://schemas.openxmlformats.org/officeDocument/2006/relationships" id="262" r:id="R7fe8a08ca350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66e7b38d44579" /><Relationship Type="http://schemas.openxmlformats.org/officeDocument/2006/relationships/slide" Target="/ppt/slides/slide1.xml" Id="R706a7e1c375449fa" /><Relationship Type="http://schemas.openxmlformats.org/officeDocument/2006/relationships/slide" Target="/ppt/slides/slide2.xml" Id="Red421ad108ef459e" /><Relationship Type="http://schemas.openxmlformats.org/officeDocument/2006/relationships/slide" Target="/ppt/slides/slide3.xml" Id="R34dd4a9e47bc438c" /><Relationship Type="http://schemas.openxmlformats.org/officeDocument/2006/relationships/slide" Target="/ppt/slides/slide4.xml" Id="R048f4950b50e4793" /><Relationship Type="http://schemas.openxmlformats.org/officeDocument/2006/relationships/slide" Target="/ppt/slides/slide5.xml" Id="R8394dbd0a6854ecf" /><Relationship Type="http://schemas.openxmlformats.org/officeDocument/2006/relationships/slide" Target="/ppt/slides/slide6.xml" Id="R399d526bf4eb44da" /><Relationship Type="http://schemas.openxmlformats.org/officeDocument/2006/relationships/slide" Target="/ppt/slides/slide7.xml" Id="R7fe8a08ca350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34fb1fc02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c0aa39e74944" /><Relationship Type="http://schemas.openxmlformats.org/officeDocument/2006/relationships/theme" Target="/ppt/slideMasters/theme/theme1.xml" Id="R542b71ad9bd1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5c0aa39e7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0834e747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c20581c6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718d6fe3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611c55ac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f334cb34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80fd1764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a229865b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