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654772d77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d2006765d843a3"/>
  </p:sldMasterIdLst>
  <p:sldIdLst>
    <p:sldId xmlns:r="http://schemas.openxmlformats.org/officeDocument/2006/relationships" id="256" r:id="R8929ba2a6fe644a3"/>
    <p:sldId xmlns:r="http://schemas.openxmlformats.org/officeDocument/2006/relationships" id="257" r:id="R04ecfee0b57c4ae1"/>
    <p:sldId xmlns:r="http://schemas.openxmlformats.org/officeDocument/2006/relationships" id="258" r:id="Rc801c04771354949"/>
    <p:sldId xmlns:r="http://schemas.openxmlformats.org/officeDocument/2006/relationships" id="259" r:id="R05b6eb37276e46ba"/>
    <p:sldId xmlns:r="http://schemas.openxmlformats.org/officeDocument/2006/relationships" id="260" r:id="Rdfba0e8b7c2e4d01"/>
    <p:sldId xmlns:r="http://schemas.openxmlformats.org/officeDocument/2006/relationships" id="261" r:id="R70ea45ddea04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2006765d843a3" /><Relationship Type="http://schemas.openxmlformats.org/officeDocument/2006/relationships/slide" Target="/ppt/slides/slide1.xml" Id="R8929ba2a6fe644a3" /><Relationship Type="http://schemas.openxmlformats.org/officeDocument/2006/relationships/slide" Target="/ppt/slides/slide2.xml" Id="R04ecfee0b57c4ae1" /><Relationship Type="http://schemas.openxmlformats.org/officeDocument/2006/relationships/slide" Target="/ppt/slides/slide3.xml" Id="Rc801c04771354949" /><Relationship Type="http://schemas.openxmlformats.org/officeDocument/2006/relationships/slide" Target="/ppt/slides/slide4.xml" Id="R05b6eb37276e46ba" /><Relationship Type="http://schemas.openxmlformats.org/officeDocument/2006/relationships/slide" Target="/ppt/slides/slide5.xml" Id="Rdfba0e8b7c2e4d01" /><Relationship Type="http://schemas.openxmlformats.org/officeDocument/2006/relationships/slide" Target="/ppt/slides/slide6.xml" Id="R70ea45ddea04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dff120a40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75a5e6f45417a" /><Relationship Type="http://schemas.openxmlformats.org/officeDocument/2006/relationships/theme" Target="/ppt/slideMasters/theme/theme1.xml" Id="R7f29f93f812540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75a5e6f45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8301338ad42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fdb4504b0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571dce596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6e0145c3a4e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449d4b7c44b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1da08de8a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NORLINK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997 133 803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INVEST AS</a:t>
            </a:r>
          </a:p>
        </p:txBody>
      </p:sp>
    </p:spTree>
  </p:cSld>
  <p:clrMapOvr>
    <a:masterClrMapping xmlns:a="http://schemas.openxmlformats.org/drawingml/2006/main"/>
  </p:clrMapOvr>
</p:sld>
</file>