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cbfa65aa0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5332053d24d81"/>
  </p:sldMasterIdLst>
  <p:sldIdLst>
    <p:sldId xmlns:r="http://schemas.openxmlformats.org/officeDocument/2006/relationships" id="256" r:id="R2480091d27e34f43"/>
    <p:sldId xmlns:r="http://schemas.openxmlformats.org/officeDocument/2006/relationships" id="257" r:id="R9ae3e492062a4f81"/>
    <p:sldId xmlns:r="http://schemas.openxmlformats.org/officeDocument/2006/relationships" id="258" r:id="R6ff2c3a1c7034e08"/>
    <p:sldId xmlns:r="http://schemas.openxmlformats.org/officeDocument/2006/relationships" id="259" r:id="Rbdcfbc6e21734b5e"/>
    <p:sldId xmlns:r="http://schemas.openxmlformats.org/officeDocument/2006/relationships" id="260" r:id="Ra046c9c9e788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5332053d24d81" /><Relationship Type="http://schemas.openxmlformats.org/officeDocument/2006/relationships/slide" Target="/ppt/slides/slide1.xml" Id="R2480091d27e34f43" /><Relationship Type="http://schemas.openxmlformats.org/officeDocument/2006/relationships/slide" Target="/ppt/slides/slide2.xml" Id="R9ae3e492062a4f81" /><Relationship Type="http://schemas.openxmlformats.org/officeDocument/2006/relationships/slide" Target="/ppt/slides/slide3.xml" Id="R6ff2c3a1c7034e08" /><Relationship Type="http://schemas.openxmlformats.org/officeDocument/2006/relationships/slide" Target="/ppt/slides/slide4.xml" Id="Rbdcfbc6e21734b5e" /><Relationship Type="http://schemas.openxmlformats.org/officeDocument/2006/relationships/slide" Target="/ppt/slides/slide5.xml" Id="Ra046c9c9e788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5af6b3e9e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11c30534471f" /><Relationship Type="http://schemas.openxmlformats.org/officeDocument/2006/relationships/theme" Target="/ppt/slideMasters/theme/theme1.xml" Id="R2c192d2f8edc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611c30534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01ce6e704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728ffe55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3698eada4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4cbbfe72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ac5036613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leder@oslo.lokmann.no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www.oslo.lokmann.no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997 107 543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OSLO</a:t>
            </a:r>
          </a:p>
        </p:txBody>
      </p:sp>
    </p:spTree>
  </p:cSld>
  <p:clrMapOvr>
    <a:masterClrMapping xmlns:a="http://schemas.openxmlformats.org/drawingml/2006/main"/>
  </p:clrMapOvr>
</p:sld>
</file>