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4c0d35510141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66e984415f4f7a"/>
  </p:sldMasterIdLst>
  <p:sldIdLst>
    <p:sldId xmlns:r="http://schemas.openxmlformats.org/officeDocument/2006/relationships" id="256" r:id="R0c4cf091060442fd"/>
    <p:sldId xmlns:r="http://schemas.openxmlformats.org/officeDocument/2006/relationships" id="257" r:id="Ra16c5ed9dc1f479f"/>
    <p:sldId xmlns:r="http://schemas.openxmlformats.org/officeDocument/2006/relationships" id="258" r:id="R96a08c8530da40a5"/>
    <p:sldId xmlns:r="http://schemas.openxmlformats.org/officeDocument/2006/relationships" id="259" r:id="R37258ba697b54a1c"/>
    <p:sldId xmlns:r="http://schemas.openxmlformats.org/officeDocument/2006/relationships" id="260" r:id="Ra0aaf734a81145a0"/>
    <p:sldId xmlns:r="http://schemas.openxmlformats.org/officeDocument/2006/relationships" id="261" r:id="R9f9230a10b9a4c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66e984415f4f7a" /><Relationship Type="http://schemas.openxmlformats.org/officeDocument/2006/relationships/slide" Target="/ppt/slides/slide1.xml" Id="R0c4cf091060442fd" /><Relationship Type="http://schemas.openxmlformats.org/officeDocument/2006/relationships/slide" Target="/ppt/slides/slide2.xml" Id="Ra16c5ed9dc1f479f" /><Relationship Type="http://schemas.openxmlformats.org/officeDocument/2006/relationships/slide" Target="/ppt/slides/slide3.xml" Id="R96a08c8530da40a5" /><Relationship Type="http://schemas.openxmlformats.org/officeDocument/2006/relationships/slide" Target="/ppt/slides/slide4.xml" Id="R37258ba697b54a1c" /><Relationship Type="http://schemas.openxmlformats.org/officeDocument/2006/relationships/slide" Target="/ppt/slides/slide5.xml" Id="Ra0aaf734a81145a0" /><Relationship Type="http://schemas.openxmlformats.org/officeDocument/2006/relationships/slide" Target="/ppt/slides/slide6.xml" Id="R9f9230a10b9a4c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9e1dd91a7b46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f3b7231524e31" /><Relationship Type="http://schemas.openxmlformats.org/officeDocument/2006/relationships/theme" Target="/ppt/slideMasters/theme/theme1.xml" Id="R5492aa7afd124f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5f3b7231524e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40eccbc7645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8fed5e8da4c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9d3ee47c249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4b13aad1049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116e8610948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c2a739b734a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LOKOMOTIVPERSONALETS FORENING OSLO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LOKOMOTIVPERSONALETS FORENING OSLO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LOKOMOTIVPERSONALETS FORENING OSLO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LOKOMOTIVPERSONALETS FORENING OSLO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LOKOMOTIVPERSONALETS FORENING OSLO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LOKOMOTIVPERSONALETS FORENING OSLO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15 30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leder@oslo.lokmann.no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www.oslo.lokmann.no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997 107 543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LOKOMOTIVPERSONALETS FORENING OSLO</a:t>
            </a:r>
          </a:p>
        </p:txBody>
      </p:sp>
    </p:spTree>
  </p:cSld>
  <p:clrMapOvr>
    <a:masterClrMapping xmlns:a="http://schemas.openxmlformats.org/drawingml/2006/main"/>
  </p:clrMapOvr>
</p:sld>
</file>