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524a38826f4a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bf80e7afae47f5"/>
  </p:sldMasterIdLst>
  <p:sldIdLst>
    <p:sldId xmlns:r="http://schemas.openxmlformats.org/officeDocument/2006/relationships" id="256" r:id="R2e6ab349d002485d"/>
    <p:sldId xmlns:r="http://schemas.openxmlformats.org/officeDocument/2006/relationships" id="257" r:id="R025f63bbfe944838"/>
    <p:sldId xmlns:r="http://schemas.openxmlformats.org/officeDocument/2006/relationships" id="258" r:id="R74f922149e60400c"/>
    <p:sldId xmlns:r="http://schemas.openxmlformats.org/officeDocument/2006/relationships" id="259" r:id="Ra4a4571d7751445c"/>
    <p:sldId xmlns:r="http://schemas.openxmlformats.org/officeDocument/2006/relationships" id="260" r:id="R1ad50a5e1cc940c9"/>
    <p:sldId xmlns:r="http://schemas.openxmlformats.org/officeDocument/2006/relationships" id="261" r:id="R0e21472a4ab2412b"/>
    <p:sldId xmlns:r="http://schemas.openxmlformats.org/officeDocument/2006/relationships" id="262" r:id="R8a8f3c95f00b41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bf80e7afae47f5" /><Relationship Type="http://schemas.openxmlformats.org/officeDocument/2006/relationships/slide" Target="/ppt/slides/slide1.xml" Id="R2e6ab349d002485d" /><Relationship Type="http://schemas.openxmlformats.org/officeDocument/2006/relationships/slide" Target="/ppt/slides/slide2.xml" Id="R025f63bbfe944838" /><Relationship Type="http://schemas.openxmlformats.org/officeDocument/2006/relationships/slide" Target="/ppt/slides/slide3.xml" Id="R74f922149e60400c" /><Relationship Type="http://schemas.openxmlformats.org/officeDocument/2006/relationships/slide" Target="/ppt/slides/slide4.xml" Id="Ra4a4571d7751445c" /><Relationship Type="http://schemas.openxmlformats.org/officeDocument/2006/relationships/slide" Target="/ppt/slides/slide5.xml" Id="R1ad50a5e1cc940c9" /><Relationship Type="http://schemas.openxmlformats.org/officeDocument/2006/relationships/slide" Target="/ppt/slides/slide6.xml" Id="R0e21472a4ab2412b" /><Relationship Type="http://schemas.openxmlformats.org/officeDocument/2006/relationships/slide" Target="/ppt/slides/slide7.xml" Id="R8a8f3c95f00b41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562ed6973b43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54ffeb2754bef" /><Relationship Type="http://schemas.openxmlformats.org/officeDocument/2006/relationships/theme" Target="/ppt/slideMasters/theme/theme1.xml" Id="R47e1a24d7feb4d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c54ffeb2754b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c70e4e3e947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c9140df5e40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b3bdb3bb543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cb6bbd6554d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dc0dd077e49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74c50a1894f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d215b887d49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VALENTOR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VALENTOR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VALENTOR REVISJON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VALENTOR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VALENTOR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VALENTOR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8 469 877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908 921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729 741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2 452 085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4 703 613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VALENTOR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DOVRE REVISJON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GAUSDAL REVISJON AS  –  33,2 %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VIWO INVEST AS  –  33,2 %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ANNETTE SOLBERG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 RUDILØKKEN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VIBEKE WÅLEN ØSTERHAUG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VALENTOR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Inng. 5, Elvegata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2609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22 20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post@valentor.no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www.valentor.no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997 088 980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VALENTOR REVISJON AS</a:t>
            </a:r>
          </a:p>
        </p:txBody>
      </p:sp>
    </p:spTree>
  </p:cSld>
  <p:clrMapOvr>
    <a:masterClrMapping xmlns:a="http://schemas.openxmlformats.org/drawingml/2006/main"/>
  </p:clrMapOvr>
</p:sld>
</file>