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bd6e91222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f4950814e478c"/>
  </p:sldMasterIdLst>
  <p:sldIdLst>
    <p:sldId xmlns:r="http://schemas.openxmlformats.org/officeDocument/2006/relationships" id="256" r:id="R20c2bcced4a84a4e"/>
    <p:sldId xmlns:r="http://schemas.openxmlformats.org/officeDocument/2006/relationships" id="257" r:id="Rb50fc3245c724a4c"/>
    <p:sldId xmlns:r="http://schemas.openxmlformats.org/officeDocument/2006/relationships" id="258" r:id="R500d9d1d63054119"/>
    <p:sldId xmlns:r="http://schemas.openxmlformats.org/officeDocument/2006/relationships" id="259" r:id="Rbd0e3fa469764b04"/>
    <p:sldId xmlns:r="http://schemas.openxmlformats.org/officeDocument/2006/relationships" id="260" r:id="Re8f1bbe432f74379"/>
    <p:sldId xmlns:r="http://schemas.openxmlformats.org/officeDocument/2006/relationships" id="261" r:id="Rc05a882ba9204402"/>
    <p:sldId xmlns:r="http://schemas.openxmlformats.org/officeDocument/2006/relationships" id="262" r:id="Rf3faff22185147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f4950814e478c" /><Relationship Type="http://schemas.openxmlformats.org/officeDocument/2006/relationships/slide" Target="/ppt/slides/slide1.xml" Id="R20c2bcced4a84a4e" /><Relationship Type="http://schemas.openxmlformats.org/officeDocument/2006/relationships/slide" Target="/ppt/slides/slide2.xml" Id="Rb50fc3245c724a4c" /><Relationship Type="http://schemas.openxmlformats.org/officeDocument/2006/relationships/slide" Target="/ppt/slides/slide3.xml" Id="R500d9d1d63054119" /><Relationship Type="http://schemas.openxmlformats.org/officeDocument/2006/relationships/slide" Target="/ppt/slides/slide4.xml" Id="Rbd0e3fa469764b04" /><Relationship Type="http://schemas.openxmlformats.org/officeDocument/2006/relationships/slide" Target="/ppt/slides/slide5.xml" Id="Re8f1bbe432f74379" /><Relationship Type="http://schemas.openxmlformats.org/officeDocument/2006/relationships/slide" Target="/ppt/slides/slide6.xml" Id="Rc05a882ba9204402" /><Relationship Type="http://schemas.openxmlformats.org/officeDocument/2006/relationships/slide" Target="/ppt/slides/slide7.xml" Id="Rf3faff22185147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b6146cca9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31d35c84740f4" /><Relationship Type="http://schemas.openxmlformats.org/officeDocument/2006/relationships/theme" Target="/ppt/slideMasters/theme/theme1.xml" Id="Rf951169334a5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31d35c84740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83be27fb8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7974503bf44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5e306da984c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092e1dc394b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134e6cbcf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ad559490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9df2391c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ØKSENDAL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REVISJON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37 03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janeg-oe@online.no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997 039 904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