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8ffd075f8742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1022e4427f423a"/>
  </p:sldMasterIdLst>
  <p:sldIdLst>
    <p:sldId xmlns:r="http://schemas.openxmlformats.org/officeDocument/2006/relationships" id="256" r:id="Rb53683be941d45a8"/>
    <p:sldId xmlns:r="http://schemas.openxmlformats.org/officeDocument/2006/relationships" id="257" r:id="R89cafbf7846f4191"/>
    <p:sldId xmlns:r="http://schemas.openxmlformats.org/officeDocument/2006/relationships" id="258" r:id="R0f75e0a6e1a9436c"/>
    <p:sldId xmlns:r="http://schemas.openxmlformats.org/officeDocument/2006/relationships" id="259" r:id="R91f362aa285b426b"/>
    <p:sldId xmlns:r="http://schemas.openxmlformats.org/officeDocument/2006/relationships" id="260" r:id="R09247634f73f43de"/>
    <p:sldId xmlns:r="http://schemas.openxmlformats.org/officeDocument/2006/relationships" id="261" r:id="R4b681a90afce467a"/>
    <p:sldId xmlns:r="http://schemas.openxmlformats.org/officeDocument/2006/relationships" id="262" r:id="R1a56cd81250149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1022e4427f423a" /><Relationship Type="http://schemas.openxmlformats.org/officeDocument/2006/relationships/slide" Target="/ppt/slides/slide1.xml" Id="Rb53683be941d45a8" /><Relationship Type="http://schemas.openxmlformats.org/officeDocument/2006/relationships/slide" Target="/ppt/slides/slide2.xml" Id="R89cafbf7846f4191" /><Relationship Type="http://schemas.openxmlformats.org/officeDocument/2006/relationships/slide" Target="/ppt/slides/slide3.xml" Id="R0f75e0a6e1a9436c" /><Relationship Type="http://schemas.openxmlformats.org/officeDocument/2006/relationships/slide" Target="/ppt/slides/slide4.xml" Id="R91f362aa285b426b" /><Relationship Type="http://schemas.openxmlformats.org/officeDocument/2006/relationships/slide" Target="/ppt/slides/slide5.xml" Id="R09247634f73f43de" /><Relationship Type="http://schemas.openxmlformats.org/officeDocument/2006/relationships/slide" Target="/ppt/slides/slide6.xml" Id="R4b681a90afce467a" /><Relationship Type="http://schemas.openxmlformats.org/officeDocument/2006/relationships/slide" Target="/ppt/slides/slide7.xml" Id="R1a56cd81250149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bc14e611344c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dd456a216452f" /><Relationship Type="http://schemas.openxmlformats.org/officeDocument/2006/relationships/theme" Target="/ppt/slideMasters/theme/theme1.xml" Id="R64a26e92d7f547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ddd456a21645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a6a6e968a4d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c7df7f06046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6bbb1312749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bc06689904c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9e274641344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2d58c027744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3560c67f341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VETERINÆR ØYVIND VADA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ØYVIND VADA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VETERINÆR ØYVIND VADA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ØYVIND VADA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ØYVIND VADA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ØYVIND VADA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3 490 341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1 017 867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1 957 805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10 169 184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12 643 534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ØYVIND VADA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VADA ØYVIND BØRGE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ØYVIND VADA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Frøsetløkkja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996 995 496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ØYVIND VADA AS</a:t>
            </a:r>
          </a:p>
        </p:txBody>
      </p:sp>
    </p:spTree>
  </p:cSld>
  <p:clrMapOvr>
    <a:masterClrMapping xmlns:a="http://schemas.openxmlformats.org/drawingml/2006/main"/>
  </p:clrMapOvr>
</p:sld>
</file>