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7497c9135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536b3683741cd"/>
  </p:sldMasterIdLst>
  <p:sldIdLst>
    <p:sldId xmlns:r="http://schemas.openxmlformats.org/officeDocument/2006/relationships" id="256" r:id="Rfbf6a8248ba74aff"/>
    <p:sldId xmlns:r="http://schemas.openxmlformats.org/officeDocument/2006/relationships" id="257" r:id="Re35d0e5b91de41a4"/>
    <p:sldId xmlns:r="http://schemas.openxmlformats.org/officeDocument/2006/relationships" id="258" r:id="R40d3e4c896f54047"/>
    <p:sldId xmlns:r="http://schemas.openxmlformats.org/officeDocument/2006/relationships" id="259" r:id="R1bcd96fc15f54cf8"/>
    <p:sldId xmlns:r="http://schemas.openxmlformats.org/officeDocument/2006/relationships" id="260" r:id="Rcb4eab20d1754b08"/>
    <p:sldId xmlns:r="http://schemas.openxmlformats.org/officeDocument/2006/relationships" id="261" r:id="R1487b115fcde4399"/>
    <p:sldId xmlns:r="http://schemas.openxmlformats.org/officeDocument/2006/relationships" id="262" r:id="R007148b7a7ff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536b3683741cd" /><Relationship Type="http://schemas.openxmlformats.org/officeDocument/2006/relationships/slide" Target="/ppt/slides/slide1.xml" Id="Rfbf6a8248ba74aff" /><Relationship Type="http://schemas.openxmlformats.org/officeDocument/2006/relationships/slide" Target="/ppt/slides/slide2.xml" Id="Re35d0e5b91de41a4" /><Relationship Type="http://schemas.openxmlformats.org/officeDocument/2006/relationships/slide" Target="/ppt/slides/slide3.xml" Id="R40d3e4c896f54047" /><Relationship Type="http://schemas.openxmlformats.org/officeDocument/2006/relationships/slide" Target="/ppt/slides/slide4.xml" Id="R1bcd96fc15f54cf8" /><Relationship Type="http://schemas.openxmlformats.org/officeDocument/2006/relationships/slide" Target="/ppt/slides/slide5.xml" Id="Rcb4eab20d1754b08" /><Relationship Type="http://schemas.openxmlformats.org/officeDocument/2006/relationships/slide" Target="/ppt/slides/slide6.xml" Id="R1487b115fcde4399" /><Relationship Type="http://schemas.openxmlformats.org/officeDocument/2006/relationships/slide" Target="/ppt/slides/slide7.xml" Id="R007148b7a7ff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1e2e0e05d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3daa7a3d450f" /><Relationship Type="http://schemas.openxmlformats.org/officeDocument/2006/relationships/theme" Target="/ppt/slideMasters/theme/theme1.xml" Id="Rf1a9063c9df7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33daa7a3d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fc382b6df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5a108fbbc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e5e4bc377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4f34342ff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30dbf9c21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b40f422d5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7fe833766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 GRO AALTVEDT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Fløtninga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996 975 096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GAP INVEST AS</a:t>
            </a:r>
          </a:p>
        </p:txBody>
      </p:sp>
    </p:spTree>
  </p:cSld>
  <p:clrMapOvr>
    <a:masterClrMapping xmlns:a="http://schemas.openxmlformats.org/drawingml/2006/main"/>
  </p:clrMapOvr>
</p:sld>
</file>