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909d4907b14d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3e1d64c81f4594"/>
  </p:sldMasterIdLst>
  <p:sldIdLst>
    <p:sldId xmlns:r="http://schemas.openxmlformats.org/officeDocument/2006/relationships" id="256" r:id="R0e4636058c8549c0"/>
    <p:sldId xmlns:r="http://schemas.openxmlformats.org/officeDocument/2006/relationships" id="257" r:id="R7c0164540f8948a1"/>
    <p:sldId xmlns:r="http://schemas.openxmlformats.org/officeDocument/2006/relationships" id="258" r:id="R6c9426260b114479"/>
    <p:sldId xmlns:r="http://schemas.openxmlformats.org/officeDocument/2006/relationships" id="259" r:id="R76c98c5a57774efd"/>
    <p:sldId xmlns:r="http://schemas.openxmlformats.org/officeDocument/2006/relationships" id="260" r:id="Raede4c7cb1174115"/>
    <p:sldId xmlns:r="http://schemas.openxmlformats.org/officeDocument/2006/relationships" id="261" r:id="R1bf5cea9a2e94728"/>
    <p:sldId xmlns:r="http://schemas.openxmlformats.org/officeDocument/2006/relationships" id="262" r:id="R6c0d2664e6eb4c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e1d64c81f4594" /><Relationship Type="http://schemas.openxmlformats.org/officeDocument/2006/relationships/slide" Target="/ppt/slides/slide1.xml" Id="R0e4636058c8549c0" /><Relationship Type="http://schemas.openxmlformats.org/officeDocument/2006/relationships/slide" Target="/ppt/slides/slide2.xml" Id="R7c0164540f8948a1" /><Relationship Type="http://schemas.openxmlformats.org/officeDocument/2006/relationships/slide" Target="/ppt/slides/slide3.xml" Id="R6c9426260b114479" /><Relationship Type="http://schemas.openxmlformats.org/officeDocument/2006/relationships/slide" Target="/ppt/slides/slide4.xml" Id="R76c98c5a57774efd" /><Relationship Type="http://schemas.openxmlformats.org/officeDocument/2006/relationships/slide" Target="/ppt/slides/slide5.xml" Id="Raede4c7cb1174115" /><Relationship Type="http://schemas.openxmlformats.org/officeDocument/2006/relationships/slide" Target="/ppt/slides/slide6.xml" Id="R1bf5cea9a2e94728" /><Relationship Type="http://schemas.openxmlformats.org/officeDocument/2006/relationships/slide" Target="/ppt/slides/slide7.xml" Id="R6c0d2664e6eb4c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88298a9fe48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b204abc1d4c99" /><Relationship Type="http://schemas.openxmlformats.org/officeDocument/2006/relationships/theme" Target="/ppt/slideMasters/theme/theme1.xml" Id="R1e1708562be3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1b204abc1d4c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e1ddb14d340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7cc5b1e5c41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caf322b8643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1f6ed258545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0a475c2b54d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4adf5cbbf42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2e3d8615e4f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TCP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TCP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4 510 226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4 510 226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KYRKJEBØ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Olderkjerret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idar@kyrkjeboe.no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996 953 734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