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cddb5cacd8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71b1354e9440b7"/>
  </p:sldMasterIdLst>
  <p:sldIdLst>
    <p:sldId xmlns:r="http://schemas.openxmlformats.org/officeDocument/2006/relationships" id="256" r:id="Ra96763ade40540dd"/>
    <p:sldId xmlns:r="http://schemas.openxmlformats.org/officeDocument/2006/relationships" id="257" r:id="Rfcce47343895435a"/>
    <p:sldId xmlns:r="http://schemas.openxmlformats.org/officeDocument/2006/relationships" id="258" r:id="R03f1c9905edf4050"/>
    <p:sldId xmlns:r="http://schemas.openxmlformats.org/officeDocument/2006/relationships" id="259" r:id="Ra7b93797462347f2"/>
    <p:sldId xmlns:r="http://schemas.openxmlformats.org/officeDocument/2006/relationships" id="260" r:id="R5f9f361ee5f84aa2"/>
    <p:sldId xmlns:r="http://schemas.openxmlformats.org/officeDocument/2006/relationships" id="261" r:id="Re7b7d8f62d374b2a"/>
    <p:sldId xmlns:r="http://schemas.openxmlformats.org/officeDocument/2006/relationships" id="262" r:id="Ra9d808b0e383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71b1354e9440b7" /><Relationship Type="http://schemas.openxmlformats.org/officeDocument/2006/relationships/slide" Target="/ppt/slides/slide1.xml" Id="Ra96763ade40540dd" /><Relationship Type="http://schemas.openxmlformats.org/officeDocument/2006/relationships/slide" Target="/ppt/slides/slide2.xml" Id="Rfcce47343895435a" /><Relationship Type="http://schemas.openxmlformats.org/officeDocument/2006/relationships/slide" Target="/ppt/slides/slide3.xml" Id="R03f1c9905edf4050" /><Relationship Type="http://schemas.openxmlformats.org/officeDocument/2006/relationships/slide" Target="/ppt/slides/slide4.xml" Id="Ra7b93797462347f2" /><Relationship Type="http://schemas.openxmlformats.org/officeDocument/2006/relationships/slide" Target="/ppt/slides/slide5.xml" Id="R5f9f361ee5f84aa2" /><Relationship Type="http://schemas.openxmlformats.org/officeDocument/2006/relationships/slide" Target="/ppt/slides/slide6.xml" Id="Re7b7d8f62d374b2a" /><Relationship Type="http://schemas.openxmlformats.org/officeDocument/2006/relationships/slide" Target="/ppt/slides/slide7.xml" Id="Ra9d808b0e383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e2d030c9146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2e450c9e4083" /><Relationship Type="http://schemas.openxmlformats.org/officeDocument/2006/relationships/theme" Target="/ppt/slideMasters/theme/theme1.xml" Id="Rd4a289df8ff6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62e450c9e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1bd0b9af744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5cd2e32c347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8191e8579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e5be408c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fff63b1d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ee48c5f9148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17d2abb94a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