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fc5b5c0a9742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52b370dfe147e6"/>
  </p:sldMasterIdLst>
  <p:sldIdLst>
    <p:sldId xmlns:r="http://schemas.openxmlformats.org/officeDocument/2006/relationships" id="256" r:id="R8615a14d2b5d4eee"/>
    <p:sldId xmlns:r="http://schemas.openxmlformats.org/officeDocument/2006/relationships" id="257" r:id="R1079323b0e224682"/>
    <p:sldId xmlns:r="http://schemas.openxmlformats.org/officeDocument/2006/relationships" id="258" r:id="Re0cffa1da2504465"/>
    <p:sldId xmlns:r="http://schemas.openxmlformats.org/officeDocument/2006/relationships" id="259" r:id="R8e868b5af716462f"/>
    <p:sldId xmlns:r="http://schemas.openxmlformats.org/officeDocument/2006/relationships" id="260" r:id="R8728f1ed9b3b49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52b370dfe147e6" /><Relationship Type="http://schemas.openxmlformats.org/officeDocument/2006/relationships/slide" Target="/ppt/slides/slide1.xml" Id="R8615a14d2b5d4eee" /><Relationship Type="http://schemas.openxmlformats.org/officeDocument/2006/relationships/slide" Target="/ppt/slides/slide2.xml" Id="R1079323b0e224682" /><Relationship Type="http://schemas.openxmlformats.org/officeDocument/2006/relationships/slide" Target="/ppt/slides/slide3.xml" Id="Re0cffa1da2504465" /><Relationship Type="http://schemas.openxmlformats.org/officeDocument/2006/relationships/slide" Target="/ppt/slides/slide4.xml" Id="R8e868b5af716462f" /><Relationship Type="http://schemas.openxmlformats.org/officeDocument/2006/relationships/slide" Target="/ppt/slides/slide5.xml" Id="R8728f1ed9b3b49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ebbfe132e847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92633b5074ce6" /><Relationship Type="http://schemas.openxmlformats.org/officeDocument/2006/relationships/theme" Target="/ppt/slideMasters/theme/theme1.xml" Id="Rabbd92127e9e44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c92633b5074c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21a296e4144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4e1867e8648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7f8b185894e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58272b23247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995a08fe34d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LOKOMOTIVPERSONALETS FORENING NARVIK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NARVIK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LOKOMOTIVPERSONALETS FORENING NARVIK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NARVIK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NARVIK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NARVIK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Malmveien 150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8516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996 935 973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NARVIK</a:t>
            </a:r>
          </a:p>
        </p:txBody>
      </p:sp>
    </p:spTree>
  </p:cSld>
  <p:clrMapOvr>
    <a:masterClrMapping xmlns:a="http://schemas.openxmlformats.org/drawingml/2006/main"/>
  </p:clrMapOvr>
</p:sld>
</file>