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18df645e0847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74dff077bc4abd"/>
  </p:sldMasterIdLst>
  <p:sldIdLst>
    <p:sldId xmlns:r="http://schemas.openxmlformats.org/officeDocument/2006/relationships" id="256" r:id="R48e569a4f23a4e6b"/>
    <p:sldId xmlns:r="http://schemas.openxmlformats.org/officeDocument/2006/relationships" id="257" r:id="R946a187a860b48c7"/>
    <p:sldId xmlns:r="http://schemas.openxmlformats.org/officeDocument/2006/relationships" id="258" r:id="R4202aa832bce4cbd"/>
    <p:sldId xmlns:r="http://schemas.openxmlformats.org/officeDocument/2006/relationships" id="259" r:id="R967cbcebc8bb4631"/>
    <p:sldId xmlns:r="http://schemas.openxmlformats.org/officeDocument/2006/relationships" id="260" r:id="R329a16c59678429e"/>
    <p:sldId xmlns:r="http://schemas.openxmlformats.org/officeDocument/2006/relationships" id="261" r:id="R1c13d5339ece4786"/>
    <p:sldId xmlns:r="http://schemas.openxmlformats.org/officeDocument/2006/relationships" id="262" r:id="Rd8ed0448e43b41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74dff077bc4abd" /><Relationship Type="http://schemas.openxmlformats.org/officeDocument/2006/relationships/slide" Target="/ppt/slides/slide1.xml" Id="R48e569a4f23a4e6b" /><Relationship Type="http://schemas.openxmlformats.org/officeDocument/2006/relationships/slide" Target="/ppt/slides/slide2.xml" Id="R946a187a860b48c7" /><Relationship Type="http://schemas.openxmlformats.org/officeDocument/2006/relationships/slide" Target="/ppt/slides/slide3.xml" Id="R4202aa832bce4cbd" /><Relationship Type="http://schemas.openxmlformats.org/officeDocument/2006/relationships/slide" Target="/ppt/slides/slide4.xml" Id="R967cbcebc8bb4631" /><Relationship Type="http://schemas.openxmlformats.org/officeDocument/2006/relationships/slide" Target="/ppt/slides/slide5.xml" Id="R329a16c59678429e" /><Relationship Type="http://schemas.openxmlformats.org/officeDocument/2006/relationships/slide" Target="/ppt/slides/slide6.xml" Id="R1c13d5339ece4786" /><Relationship Type="http://schemas.openxmlformats.org/officeDocument/2006/relationships/slide" Target="/ppt/slides/slide7.xml" Id="Rd8ed0448e43b41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f96cfc2eaa40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89804504e4b3a" /><Relationship Type="http://schemas.openxmlformats.org/officeDocument/2006/relationships/theme" Target="/ppt/slideMasters/theme/theme1.xml" Id="R3c228e2b7a1143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589804504e4b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21a1c60fe4f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228c0887649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4258c912c49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eebad75ac46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d4a3e5bca4d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6cc233aff45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f484591a240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CHRISTENSEN EIENDOMSINVEST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EIENDOMSINVEST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728 452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2 448 338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CHRISTENSEN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Midtåsveien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996 900 460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EIENDOMSINVEST AS</a:t>
            </a:r>
          </a:p>
        </p:txBody>
      </p:sp>
    </p:spTree>
  </p:cSld>
  <p:clrMapOvr>
    <a:masterClrMapping xmlns:a="http://schemas.openxmlformats.org/drawingml/2006/main"/>
  </p:clrMapOvr>
</p:sld>
</file>