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a3505466a54a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bb70af94804f56"/>
  </p:sldMasterIdLst>
  <p:sldIdLst>
    <p:sldId xmlns:r="http://schemas.openxmlformats.org/officeDocument/2006/relationships" id="256" r:id="R87736c2b511e4734"/>
    <p:sldId xmlns:r="http://schemas.openxmlformats.org/officeDocument/2006/relationships" id="257" r:id="R2fa1719440544bbe"/>
    <p:sldId xmlns:r="http://schemas.openxmlformats.org/officeDocument/2006/relationships" id="258" r:id="R21977c6e4de54e0c"/>
    <p:sldId xmlns:r="http://schemas.openxmlformats.org/officeDocument/2006/relationships" id="259" r:id="Rab5a187823904b46"/>
    <p:sldId xmlns:r="http://schemas.openxmlformats.org/officeDocument/2006/relationships" id="260" r:id="R83bef9fe0f9141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bb70af94804f56" /><Relationship Type="http://schemas.openxmlformats.org/officeDocument/2006/relationships/slide" Target="/ppt/slides/slide1.xml" Id="R87736c2b511e4734" /><Relationship Type="http://schemas.openxmlformats.org/officeDocument/2006/relationships/slide" Target="/ppt/slides/slide2.xml" Id="R2fa1719440544bbe" /><Relationship Type="http://schemas.openxmlformats.org/officeDocument/2006/relationships/slide" Target="/ppt/slides/slide3.xml" Id="R21977c6e4de54e0c" /><Relationship Type="http://schemas.openxmlformats.org/officeDocument/2006/relationships/slide" Target="/ppt/slides/slide4.xml" Id="Rab5a187823904b46" /><Relationship Type="http://schemas.openxmlformats.org/officeDocument/2006/relationships/slide" Target="/ppt/slides/slide5.xml" Id="R83bef9fe0f9141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8b7d2665664a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b02b5bc4a465f" /><Relationship Type="http://schemas.openxmlformats.org/officeDocument/2006/relationships/theme" Target="/ppt/slideMasters/theme/theme1.xml" Id="R1a946d3a670943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7b02b5bc4a46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c665abb864f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524bfb3b246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8ac97fa5e4d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843cb064643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ad1d3af2943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ROMSDAL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ROMSDAL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ROMSDAL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ROMSDAL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ROMSDAL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ROMSDAL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Søren Høj, Bergvegen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25 16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shoj590@outlook.com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www.iogt.no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996 866 157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ROMSDAL</a:t>
            </a:r>
          </a:p>
        </p:txBody>
      </p:sp>
    </p:spTree>
  </p:cSld>
  <p:clrMapOvr>
    <a:masterClrMapping xmlns:a="http://schemas.openxmlformats.org/drawingml/2006/main"/>
  </p:clrMapOvr>
</p:sld>
</file>