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59e95af86c4d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4b3e7d3c124876"/>
  </p:sldMasterIdLst>
  <p:sldIdLst>
    <p:sldId xmlns:r="http://schemas.openxmlformats.org/officeDocument/2006/relationships" id="256" r:id="Rb3e01b97aaca4789"/>
    <p:sldId xmlns:r="http://schemas.openxmlformats.org/officeDocument/2006/relationships" id="257" r:id="R0d2bc26a8a514274"/>
    <p:sldId xmlns:r="http://schemas.openxmlformats.org/officeDocument/2006/relationships" id="258" r:id="R169573c3f9e948f1"/>
    <p:sldId xmlns:r="http://schemas.openxmlformats.org/officeDocument/2006/relationships" id="259" r:id="Rc3a72e577dfc42a9"/>
    <p:sldId xmlns:r="http://schemas.openxmlformats.org/officeDocument/2006/relationships" id="260" r:id="R97e01bb6ec21452a"/>
    <p:sldId xmlns:r="http://schemas.openxmlformats.org/officeDocument/2006/relationships" id="261" r:id="R4ab49c6b793e41df"/>
    <p:sldId xmlns:r="http://schemas.openxmlformats.org/officeDocument/2006/relationships" id="262" r:id="R8e1bc865c23341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4b3e7d3c124876" /><Relationship Type="http://schemas.openxmlformats.org/officeDocument/2006/relationships/slide" Target="/ppt/slides/slide1.xml" Id="Rb3e01b97aaca4789" /><Relationship Type="http://schemas.openxmlformats.org/officeDocument/2006/relationships/slide" Target="/ppt/slides/slide2.xml" Id="R0d2bc26a8a514274" /><Relationship Type="http://schemas.openxmlformats.org/officeDocument/2006/relationships/slide" Target="/ppt/slides/slide3.xml" Id="R169573c3f9e948f1" /><Relationship Type="http://schemas.openxmlformats.org/officeDocument/2006/relationships/slide" Target="/ppt/slides/slide4.xml" Id="Rc3a72e577dfc42a9" /><Relationship Type="http://schemas.openxmlformats.org/officeDocument/2006/relationships/slide" Target="/ppt/slides/slide5.xml" Id="R97e01bb6ec21452a" /><Relationship Type="http://schemas.openxmlformats.org/officeDocument/2006/relationships/slide" Target="/ppt/slides/slide6.xml" Id="R4ab49c6b793e41df" /><Relationship Type="http://schemas.openxmlformats.org/officeDocument/2006/relationships/slide" Target="/ppt/slides/slide7.xml" Id="R8e1bc865c23341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8359a9ad394dd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18db9284f04dea" /><Relationship Type="http://schemas.openxmlformats.org/officeDocument/2006/relationships/theme" Target="/ppt/slideMasters/theme/theme1.xml" Id="Ra14c1d6272454d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18db9284f04de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7862b43c254c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9881ba76f24e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6c35187eb648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b62bbf9bc840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2f9a9d0344473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4713bd9c9d49d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939443ea0a46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ALPHA FORRETNINGSFØRSEL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FORRETNINGSFØRSEL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ALPHA FORRETNINGSFØRSEL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FORRETNINGSFØRSEL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FORRETNINGSFØRSEL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FORRETNINGSFØRSEL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6 044 033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1 707 037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1 365 656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120 723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3 979 092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FORRETNINGSFØRSEL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ALPHA REVISJON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FORRETNINGSFØRSEL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Holbergs gate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31 07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996 841 162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FORRETNINGSFØRSEL AS</a:t>
            </a:r>
          </a:p>
        </p:txBody>
      </p:sp>
    </p:spTree>
  </p:cSld>
  <p:clrMapOvr>
    <a:masterClrMapping xmlns:a="http://schemas.openxmlformats.org/drawingml/2006/main"/>
  </p:clrMapOvr>
</p:sld>
</file>