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392ca81df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46b6cc8b943fd"/>
  </p:sldMasterIdLst>
  <p:sldIdLst>
    <p:sldId xmlns:r="http://schemas.openxmlformats.org/officeDocument/2006/relationships" id="256" r:id="R2f5d2e7bbb994737"/>
    <p:sldId xmlns:r="http://schemas.openxmlformats.org/officeDocument/2006/relationships" id="257" r:id="Rf137dff84ab1437d"/>
    <p:sldId xmlns:r="http://schemas.openxmlformats.org/officeDocument/2006/relationships" id="258" r:id="Rdc155c5eea0e4555"/>
    <p:sldId xmlns:r="http://schemas.openxmlformats.org/officeDocument/2006/relationships" id="259" r:id="R8444cdaef2bb455c"/>
    <p:sldId xmlns:r="http://schemas.openxmlformats.org/officeDocument/2006/relationships" id="260" r:id="Rf37288c47c4048b0"/>
    <p:sldId xmlns:r="http://schemas.openxmlformats.org/officeDocument/2006/relationships" id="261" r:id="R143b913bb4d64877"/>
    <p:sldId xmlns:r="http://schemas.openxmlformats.org/officeDocument/2006/relationships" id="262" r:id="Rdc2ffd641bae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46b6cc8b943fd" /><Relationship Type="http://schemas.openxmlformats.org/officeDocument/2006/relationships/slide" Target="/ppt/slides/slide1.xml" Id="R2f5d2e7bbb994737" /><Relationship Type="http://schemas.openxmlformats.org/officeDocument/2006/relationships/slide" Target="/ppt/slides/slide2.xml" Id="Rf137dff84ab1437d" /><Relationship Type="http://schemas.openxmlformats.org/officeDocument/2006/relationships/slide" Target="/ppt/slides/slide3.xml" Id="Rdc155c5eea0e4555" /><Relationship Type="http://schemas.openxmlformats.org/officeDocument/2006/relationships/slide" Target="/ppt/slides/slide4.xml" Id="R8444cdaef2bb455c" /><Relationship Type="http://schemas.openxmlformats.org/officeDocument/2006/relationships/slide" Target="/ppt/slides/slide5.xml" Id="Rf37288c47c4048b0" /><Relationship Type="http://schemas.openxmlformats.org/officeDocument/2006/relationships/slide" Target="/ppt/slides/slide6.xml" Id="R143b913bb4d64877" /><Relationship Type="http://schemas.openxmlformats.org/officeDocument/2006/relationships/slide" Target="/ppt/slides/slide7.xml" Id="Rdc2ffd641bae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5e81cb22b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22f5560e84ad9" /><Relationship Type="http://schemas.openxmlformats.org/officeDocument/2006/relationships/theme" Target="/ppt/slideMasters/theme/theme1.xml" Id="R6c7b42baa042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22f5560e8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4f3b88e9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816e699e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e6c48f4fa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9b7ee021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5e23968f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da397f05f43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b9f3fd4c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