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c8bce64622548e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63c331b8aa44367"/>
  </p:sldMasterIdLst>
  <p:sldIdLst>
    <p:sldId xmlns:r="http://schemas.openxmlformats.org/officeDocument/2006/relationships" id="256" r:id="R310ab3b3b84e4fa4"/>
    <p:sldId xmlns:r="http://schemas.openxmlformats.org/officeDocument/2006/relationships" id="257" r:id="Rfc04c35f2e394e13"/>
    <p:sldId xmlns:r="http://schemas.openxmlformats.org/officeDocument/2006/relationships" id="258" r:id="R3f6eccf781314e25"/>
    <p:sldId xmlns:r="http://schemas.openxmlformats.org/officeDocument/2006/relationships" id="259" r:id="Rf8994f63f6c74835"/>
    <p:sldId xmlns:r="http://schemas.openxmlformats.org/officeDocument/2006/relationships" id="260" r:id="R5a5999c1935c4cde"/>
    <p:sldId xmlns:r="http://schemas.openxmlformats.org/officeDocument/2006/relationships" id="261" r:id="R27731c07605e4335"/>
    <p:sldId xmlns:r="http://schemas.openxmlformats.org/officeDocument/2006/relationships" id="262" r:id="R3d01382ac7ed44f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63c331b8aa44367" /><Relationship Type="http://schemas.openxmlformats.org/officeDocument/2006/relationships/slide" Target="/ppt/slides/slide1.xml" Id="R310ab3b3b84e4fa4" /><Relationship Type="http://schemas.openxmlformats.org/officeDocument/2006/relationships/slide" Target="/ppt/slides/slide2.xml" Id="Rfc04c35f2e394e13" /><Relationship Type="http://schemas.openxmlformats.org/officeDocument/2006/relationships/slide" Target="/ppt/slides/slide3.xml" Id="R3f6eccf781314e25" /><Relationship Type="http://schemas.openxmlformats.org/officeDocument/2006/relationships/slide" Target="/ppt/slides/slide4.xml" Id="Rf8994f63f6c74835" /><Relationship Type="http://schemas.openxmlformats.org/officeDocument/2006/relationships/slide" Target="/ppt/slides/slide5.xml" Id="R5a5999c1935c4cde" /><Relationship Type="http://schemas.openxmlformats.org/officeDocument/2006/relationships/slide" Target="/ppt/slides/slide6.xml" Id="R27731c07605e4335" /><Relationship Type="http://schemas.openxmlformats.org/officeDocument/2006/relationships/slide" Target="/ppt/slides/slide7.xml" Id="R3d01382ac7ed44f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d7725b64422449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98635bbabf4740" /><Relationship Type="http://schemas.openxmlformats.org/officeDocument/2006/relationships/theme" Target="/ppt/slideMasters/theme/theme1.xml" Id="Rfca0630c6b4d4e1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b98635bbabf474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7fd1dbc5964a0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1d494a681f413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a69c40587c485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beceb35fa642a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027b43dd0a494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2ad796fc414d1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0d2dc1115e490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NORD-REVISJON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NORD-REVISJON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NORD-REVISJON AS ble etablert [år] og holder til i Svolvær.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NORD-REVISJON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NORD-REVISJON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NORD-REVISJON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357 000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338 521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467 272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5 935 013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5 969 136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NORD-REVISJON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DIDRIKSEN JAN ERLING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NORD-REVISJON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Fiskergata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8300 Svolvær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996 808 041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NORD-REVISJON AS</a:t>
            </a:r>
          </a:p>
        </p:txBody>
      </p:sp>
    </p:spTree>
  </p:cSld>
  <p:clrMapOvr>
    <a:masterClrMapping xmlns:a="http://schemas.openxmlformats.org/drawingml/2006/main"/>
  </p:clrMapOvr>
</p:sld>
</file>