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79dd72fe3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e5d00a67e4371"/>
  </p:sldMasterIdLst>
  <p:sldIdLst>
    <p:sldId xmlns:r="http://schemas.openxmlformats.org/officeDocument/2006/relationships" id="256" r:id="R01ad8264a11448ee"/>
    <p:sldId xmlns:r="http://schemas.openxmlformats.org/officeDocument/2006/relationships" id="257" r:id="R87d6404f2ed64bf5"/>
    <p:sldId xmlns:r="http://schemas.openxmlformats.org/officeDocument/2006/relationships" id="258" r:id="R118a83ba79014a3b"/>
    <p:sldId xmlns:r="http://schemas.openxmlformats.org/officeDocument/2006/relationships" id="259" r:id="Ra5394029985e4af8"/>
    <p:sldId xmlns:r="http://schemas.openxmlformats.org/officeDocument/2006/relationships" id="260" r:id="R2b62fbf156234d60"/>
    <p:sldId xmlns:r="http://schemas.openxmlformats.org/officeDocument/2006/relationships" id="261" r:id="Rdd7f1d3c18de443c"/>
    <p:sldId xmlns:r="http://schemas.openxmlformats.org/officeDocument/2006/relationships" id="262" r:id="R19bb2b4c9827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e5d00a67e4371" /><Relationship Type="http://schemas.openxmlformats.org/officeDocument/2006/relationships/slide" Target="/ppt/slides/slide1.xml" Id="R01ad8264a11448ee" /><Relationship Type="http://schemas.openxmlformats.org/officeDocument/2006/relationships/slide" Target="/ppt/slides/slide2.xml" Id="R87d6404f2ed64bf5" /><Relationship Type="http://schemas.openxmlformats.org/officeDocument/2006/relationships/slide" Target="/ppt/slides/slide3.xml" Id="R118a83ba79014a3b" /><Relationship Type="http://schemas.openxmlformats.org/officeDocument/2006/relationships/slide" Target="/ppt/slides/slide4.xml" Id="Ra5394029985e4af8" /><Relationship Type="http://schemas.openxmlformats.org/officeDocument/2006/relationships/slide" Target="/ppt/slides/slide5.xml" Id="R2b62fbf156234d60" /><Relationship Type="http://schemas.openxmlformats.org/officeDocument/2006/relationships/slide" Target="/ppt/slides/slide6.xml" Id="Rdd7f1d3c18de443c" /><Relationship Type="http://schemas.openxmlformats.org/officeDocument/2006/relationships/slide" Target="/ppt/slides/slide7.xml" Id="R19bb2b4c9827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1f8015028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124781d14323" /><Relationship Type="http://schemas.openxmlformats.org/officeDocument/2006/relationships/theme" Target="/ppt/slideMasters/theme/theme1.xml" Id="R9b30a4916680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a124781d1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3c6cc4685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cfa94cbaa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323e3ddef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d3b2d3a6f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d18252db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c49c74e8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78db17a8e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BERESI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BERESI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2 788 085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5 093 611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INGE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996 761 207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