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09b879986d4e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a3fe5ac7ef442f"/>
  </p:sldMasterIdLst>
  <p:sldIdLst>
    <p:sldId xmlns:r="http://schemas.openxmlformats.org/officeDocument/2006/relationships" id="256" r:id="R7b33f0b80a874c12"/>
    <p:sldId xmlns:r="http://schemas.openxmlformats.org/officeDocument/2006/relationships" id="257" r:id="Re25e87f3cf9a400a"/>
    <p:sldId xmlns:r="http://schemas.openxmlformats.org/officeDocument/2006/relationships" id="258" r:id="R1e2beba4b73c4e62"/>
    <p:sldId xmlns:r="http://schemas.openxmlformats.org/officeDocument/2006/relationships" id="259" r:id="Rf50cbbc233ff4a23"/>
    <p:sldId xmlns:r="http://schemas.openxmlformats.org/officeDocument/2006/relationships" id="260" r:id="R7948fa373bb24518"/>
    <p:sldId xmlns:r="http://schemas.openxmlformats.org/officeDocument/2006/relationships" id="261" r:id="R605cbd8a48364a66"/>
    <p:sldId xmlns:r="http://schemas.openxmlformats.org/officeDocument/2006/relationships" id="262" r:id="R77ce61220923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3fe5ac7ef442f" /><Relationship Type="http://schemas.openxmlformats.org/officeDocument/2006/relationships/slide" Target="/ppt/slides/slide1.xml" Id="R7b33f0b80a874c12" /><Relationship Type="http://schemas.openxmlformats.org/officeDocument/2006/relationships/slide" Target="/ppt/slides/slide2.xml" Id="Re25e87f3cf9a400a" /><Relationship Type="http://schemas.openxmlformats.org/officeDocument/2006/relationships/slide" Target="/ppt/slides/slide3.xml" Id="R1e2beba4b73c4e62" /><Relationship Type="http://schemas.openxmlformats.org/officeDocument/2006/relationships/slide" Target="/ppt/slides/slide4.xml" Id="Rf50cbbc233ff4a23" /><Relationship Type="http://schemas.openxmlformats.org/officeDocument/2006/relationships/slide" Target="/ppt/slides/slide5.xml" Id="R7948fa373bb24518" /><Relationship Type="http://schemas.openxmlformats.org/officeDocument/2006/relationships/slide" Target="/ppt/slides/slide6.xml" Id="R605cbd8a48364a66" /><Relationship Type="http://schemas.openxmlformats.org/officeDocument/2006/relationships/slide" Target="/ppt/slides/slide7.xml" Id="R77ce61220923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431d5f5c8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45ad4ce034e93" /><Relationship Type="http://schemas.openxmlformats.org/officeDocument/2006/relationships/theme" Target="/ppt/slideMasters/theme/theme1.xml" Id="Rc81a6a5ee22f40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c45ad4ce034e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c06281ac242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f7ea55a51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2249f699e45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7fffb67fd46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71ab15d5f4e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a501d17d14e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e9f95216b4e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SOBER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53 903 198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52 520 097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46 919 644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182 042 671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247 972 095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LØRENSKOG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WESTBYS FOND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OSLO, AKERHUS OG ØSTFOLD KRETS AV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hallvard@digitanse.no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996 727 149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