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010e43aab343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02671c458a4f39"/>
  </p:sldMasterIdLst>
  <p:sldIdLst>
    <p:sldId xmlns:r="http://schemas.openxmlformats.org/officeDocument/2006/relationships" id="256" r:id="R5d0f5694f34e4dea"/>
    <p:sldId xmlns:r="http://schemas.openxmlformats.org/officeDocument/2006/relationships" id="257" r:id="R53f731c049aa4548"/>
    <p:sldId xmlns:r="http://schemas.openxmlformats.org/officeDocument/2006/relationships" id="258" r:id="R165947d1859c43ea"/>
    <p:sldId xmlns:r="http://schemas.openxmlformats.org/officeDocument/2006/relationships" id="259" r:id="R0e16ef41aa754e9d"/>
    <p:sldId xmlns:r="http://schemas.openxmlformats.org/officeDocument/2006/relationships" id="260" r:id="R337f9fb437104072"/>
    <p:sldId xmlns:r="http://schemas.openxmlformats.org/officeDocument/2006/relationships" id="261" r:id="R4f678e12c7bf409a"/>
    <p:sldId xmlns:r="http://schemas.openxmlformats.org/officeDocument/2006/relationships" id="262" r:id="R0a652645926645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02671c458a4f39" /><Relationship Type="http://schemas.openxmlformats.org/officeDocument/2006/relationships/slide" Target="/ppt/slides/slide1.xml" Id="R5d0f5694f34e4dea" /><Relationship Type="http://schemas.openxmlformats.org/officeDocument/2006/relationships/slide" Target="/ppt/slides/slide2.xml" Id="R53f731c049aa4548" /><Relationship Type="http://schemas.openxmlformats.org/officeDocument/2006/relationships/slide" Target="/ppt/slides/slide3.xml" Id="R165947d1859c43ea" /><Relationship Type="http://schemas.openxmlformats.org/officeDocument/2006/relationships/slide" Target="/ppt/slides/slide4.xml" Id="R0e16ef41aa754e9d" /><Relationship Type="http://schemas.openxmlformats.org/officeDocument/2006/relationships/slide" Target="/ppt/slides/slide5.xml" Id="R337f9fb437104072" /><Relationship Type="http://schemas.openxmlformats.org/officeDocument/2006/relationships/slide" Target="/ppt/slides/slide6.xml" Id="R4f678e12c7bf409a" /><Relationship Type="http://schemas.openxmlformats.org/officeDocument/2006/relationships/slide" Target="/ppt/slides/slide7.xml" Id="R0a652645926645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07a4e09fa54b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2dd19d2a14e02" /><Relationship Type="http://schemas.openxmlformats.org/officeDocument/2006/relationships/theme" Target="/ppt/slideMasters/theme/theme1.xml" Id="R58bf07f4f3d140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c2dd19d2a14e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1cda8869044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32a511f644f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f5f99dfdf4a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08325475848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8ce5bc5d940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0d2d952364a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7d7e9121843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AXERA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AXERA BUSINESS MANAGEMENT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27 030 000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2 756 850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2 196 877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1 286 661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11 510 901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TUM INVEST AS  –  64,4 %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ANAKENA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QUEST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LMJJ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996 707 636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