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ef1699e34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9bbdd61944a0f"/>
  </p:sldMasterIdLst>
  <p:sldIdLst>
    <p:sldId xmlns:r="http://schemas.openxmlformats.org/officeDocument/2006/relationships" id="256" r:id="Re1ba6986a5e14126"/>
    <p:sldId xmlns:r="http://schemas.openxmlformats.org/officeDocument/2006/relationships" id="257" r:id="R74b9bb42fc7c47ae"/>
    <p:sldId xmlns:r="http://schemas.openxmlformats.org/officeDocument/2006/relationships" id="258" r:id="Rec8880a40f374967"/>
    <p:sldId xmlns:r="http://schemas.openxmlformats.org/officeDocument/2006/relationships" id="259" r:id="Rfb6bcca182164a5b"/>
    <p:sldId xmlns:r="http://schemas.openxmlformats.org/officeDocument/2006/relationships" id="260" r:id="Rcd408863e11a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9bbdd61944a0f" /><Relationship Type="http://schemas.openxmlformats.org/officeDocument/2006/relationships/slide" Target="/ppt/slides/slide1.xml" Id="Re1ba6986a5e14126" /><Relationship Type="http://schemas.openxmlformats.org/officeDocument/2006/relationships/slide" Target="/ppt/slides/slide2.xml" Id="R74b9bb42fc7c47ae" /><Relationship Type="http://schemas.openxmlformats.org/officeDocument/2006/relationships/slide" Target="/ppt/slides/slide3.xml" Id="Rec8880a40f374967" /><Relationship Type="http://schemas.openxmlformats.org/officeDocument/2006/relationships/slide" Target="/ppt/slides/slide4.xml" Id="Rfb6bcca182164a5b" /><Relationship Type="http://schemas.openxmlformats.org/officeDocument/2006/relationships/slide" Target="/ppt/slides/slide5.xml" Id="Rcd408863e11a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693728d2e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99ea27584722" /><Relationship Type="http://schemas.openxmlformats.org/officeDocument/2006/relationships/theme" Target="/ppt/slideMasters/theme/theme1.xml" Id="R09a8ecb60fea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699ea2758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d924adbe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3b399352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9b507a13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4801ced6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f67a66c1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