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3dd7eb440646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d5a673342b4f66"/>
  </p:sldMasterIdLst>
  <p:sldIdLst>
    <p:sldId xmlns:r="http://schemas.openxmlformats.org/officeDocument/2006/relationships" id="256" r:id="R23b4ad08e13c4230"/>
    <p:sldId xmlns:r="http://schemas.openxmlformats.org/officeDocument/2006/relationships" id="257" r:id="R34d648c516374635"/>
    <p:sldId xmlns:r="http://schemas.openxmlformats.org/officeDocument/2006/relationships" id="258" r:id="R8d94f85dd76a4f01"/>
    <p:sldId xmlns:r="http://schemas.openxmlformats.org/officeDocument/2006/relationships" id="259" r:id="R494a9d64d03842f3"/>
    <p:sldId xmlns:r="http://schemas.openxmlformats.org/officeDocument/2006/relationships" id="260" r:id="R7c4d1336e50f47cd"/>
    <p:sldId xmlns:r="http://schemas.openxmlformats.org/officeDocument/2006/relationships" id="261" r:id="R5e6b4816b7b34c2d"/>
    <p:sldId xmlns:r="http://schemas.openxmlformats.org/officeDocument/2006/relationships" id="262" r:id="R26b048bf643e41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d5a673342b4f66" /><Relationship Type="http://schemas.openxmlformats.org/officeDocument/2006/relationships/slide" Target="/ppt/slides/slide1.xml" Id="R23b4ad08e13c4230" /><Relationship Type="http://schemas.openxmlformats.org/officeDocument/2006/relationships/slide" Target="/ppt/slides/slide2.xml" Id="R34d648c516374635" /><Relationship Type="http://schemas.openxmlformats.org/officeDocument/2006/relationships/slide" Target="/ppt/slides/slide3.xml" Id="R8d94f85dd76a4f01" /><Relationship Type="http://schemas.openxmlformats.org/officeDocument/2006/relationships/slide" Target="/ppt/slides/slide4.xml" Id="R494a9d64d03842f3" /><Relationship Type="http://schemas.openxmlformats.org/officeDocument/2006/relationships/slide" Target="/ppt/slides/slide5.xml" Id="R7c4d1336e50f47cd" /><Relationship Type="http://schemas.openxmlformats.org/officeDocument/2006/relationships/slide" Target="/ppt/slides/slide6.xml" Id="R5e6b4816b7b34c2d" /><Relationship Type="http://schemas.openxmlformats.org/officeDocument/2006/relationships/slide" Target="/ppt/slides/slide7.xml" Id="R26b048bf643e41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e3fcfb86c445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94a8a0ddfa46f6" /><Relationship Type="http://schemas.openxmlformats.org/officeDocument/2006/relationships/theme" Target="/ppt/slideMasters/theme/theme1.xml" Id="Ra75a327cdfaa45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94a8a0ddfa46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5e421df89240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622145fca44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32fee54bb04b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906eee01d42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3fcd8b00b44b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05e450b8045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a6b88aa5b41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AVAL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21 569 652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2 712 716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2 284 779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1 597 472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8 188 606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CALCULO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Laguneveien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5239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11 60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post@aval.no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www.aval.no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996 679 721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AVAL AS</a:t>
            </a:r>
          </a:p>
        </p:txBody>
      </p:sp>
    </p:spTree>
  </p:cSld>
  <p:clrMapOvr>
    <a:masterClrMapping xmlns:a="http://schemas.openxmlformats.org/drawingml/2006/main"/>
  </p:clrMapOvr>
</p:sld>
</file>