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6957879c5a41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fea849964d4d1e"/>
  </p:sldMasterIdLst>
  <p:sldIdLst>
    <p:sldId xmlns:r="http://schemas.openxmlformats.org/officeDocument/2006/relationships" id="256" r:id="R681bee9615b24bb7"/>
    <p:sldId xmlns:r="http://schemas.openxmlformats.org/officeDocument/2006/relationships" id="257" r:id="R0128e2718b034adb"/>
    <p:sldId xmlns:r="http://schemas.openxmlformats.org/officeDocument/2006/relationships" id="258" r:id="Rd142ab9888f844b6"/>
    <p:sldId xmlns:r="http://schemas.openxmlformats.org/officeDocument/2006/relationships" id="259" r:id="Rad6bb38730544b8b"/>
    <p:sldId xmlns:r="http://schemas.openxmlformats.org/officeDocument/2006/relationships" id="260" r:id="R1a653a050d314cd5"/>
    <p:sldId xmlns:r="http://schemas.openxmlformats.org/officeDocument/2006/relationships" id="261" r:id="R93d0389a60d7482b"/>
    <p:sldId xmlns:r="http://schemas.openxmlformats.org/officeDocument/2006/relationships" id="262" r:id="Rfa50b104df194c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ea849964d4d1e" /><Relationship Type="http://schemas.openxmlformats.org/officeDocument/2006/relationships/slide" Target="/ppt/slides/slide1.xml" Id="R681bee9615b24bb7" /><Relationship Type="http://schemas.openxmlformats.org/officeDocument/2006/relationships/slide" Target="/ppt/slides/slide2.xml" Id="R0128e2718b034adb" /><Relationship Type="http://schemas.openxmlformats.org/officeDocument/2006/relationships/slide" Target="/ppt/slides/slide3.xml" Id="Rd142ab9888f844b6" /><Relationship Type="http://schemas.openxmlformats.org/officeDocument/2006/relationships/slide" Target="/ppt/slides/slide4.xml" Id="Rad6bb38730544b8b" /><Relationship Type="http://schemas.openxmlformats.org/officeDocument/2006/relationships/slide" Target="/ppt/slides/slide5.xml" Id="R1a653a050d314cd5" /><Relationship Type="http://schemas.openxmlformats.org/officeDocument/2006/relationships/slide" Target="/ppt/slides/slide6.xml" Id="R93d0389a60d7482b" /><Relationship Type="http://schemas.openxmlformats.org/officeDocument/2006/relationships/slide" Target="/ppt/slides/slide7.xml" Id="Rfa50b104df194c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f903943af40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89da75ccf47f4" /><Relationship Type="http://schemas.openxmlformats.org/officeDocument/2006/relationships/theme" Target="/ppt/slideMasters/theme/theme1.xml" Id="R618d330bc08e4d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e89da75ccf47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90e4c2e8c4e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b7f2f97a044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8504f57aa44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2fa49517a4e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ea298ffe64f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034096cd845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c7c704b244a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TJERNSLIEN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TJERNSLIEN AS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673 037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LØVBRØTTE MONA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Ålsvegen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996 644 928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