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e5ce8dfc6145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15cb8eb1b24b42"/>
  </p:sldMasterIdLst>
  <p:sldIdLst>
    <p:sldId xmlns:r="http://schemas.openxmlformats.org/officeDocument/2006/relationships" id="256" r:id="R04ed892a0c6e44c0"/>
    <p:sldId xmlns:r="http://schemas.openxmlformats.org/officeDocument/2006/relationships" id="257" r:id="Rab3a6af4e3234cd7"/>
    <p:sldId xmlns:r="http://schemas.openxmlformats.org/officeDocument/2006/relationships" id="258" r:id="Re06d722d167641b3"/>
    <p:sldId xmlns:r="http://schemas.openxmlformats.org/officeDocument/2006/relationships" id="259" r:id="R1beef0cad1bc4139"/>
    <p:sldId xmlns:r="http://schemas.openxmlformats.org/officeDocument/2006/relationships" id="260" r:id="R14a94649c77c4eba"/>
    <p:sldId xmlns:r="http://schemas.openxmlformats.org/officeDocument/2006/relationships" id="261" r:id="R35617f3c4bcb46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5cb8eb1b24b42" /><Relationship Type="http://schemas.openxmlformats.org/officeDocument/2006/relationships/slide" Target="/ppt/slides/slide1.xml" Id="R04ed892a0c6e44c0" /><Relationship Type="http://schemas.openxmlformats.org/officeDocument/2006/relationships/slide" Target="/ppt/slides/slide2.xml" Id="Rab3a6af4e3234cd7" /><Relationship Type="http://schemas.openxmlformats.org/officeDocument/2006/relationships/slide" Target="/ppt/slides/slide3.xml" Id="Re06d722d167641b3" /><Relationship Type="http://schemas.openxmlformats.org/officeDocument/2006/relationships/slide" Target="/ppt/slides/slide4.xml" Id="R1beef0cad1bc4139" /><Relationship Type="http://schemas.openxmlformats.org/officeDocument/2006/relationships/slide" Target="/ppt/slides/slide5.xml" Id="R14a94649c77c4eba" /><Relationship Type="http://schemas.openxmlformats.org/officeDocument/2006/relationships/slide" Target="/ppt/slides/slide6.xml" Id="R35617f3c4bcb46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cdda068c749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3ba6e8d54469a" /><Relationship Type="http://schemas.openxmlformats.org/officeDocument/2006/relationships/theme" Target="/ppt/slideMasters/theme/theme1.xml" Id="Reddc87cff37449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b3ba6e8d5446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5260568a04d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de0e9aa3c46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b467dd1714e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3ff5b32e241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0759f216f48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ac877746448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TJERNSLIEN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TJERNSLIEN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TJERNSLIEN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TJERNSLIEN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TJERNSLIEN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TJERNSLIEN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Ålsvegen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996 644 928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TJERNSLIEN AS</a:t>
            </a:r>
          </a:p>
        </p:txBody>
      </p:sp>
    </p:spTree>
  </p:cSld>
  <p:clrMapOvr>
    <a:masterClrMapping xmlns:a="http://schemas.openxmlformats.org/drawingml/2006/main"/>
  </p:clrMapOvr>
</p:sld>
</file>