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df7d19816b41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c3d7e95ce04a64"/>
  </p:sldMasterIdLst>
  <p:sldIdLst>
    <p:sldId xmlns:r="http://schemas.openxmlformats.org/officeDocument/2006/relationships" id="256" r:id="Rc6eb0661bce74532"/>
    <p:sldId xmlns:r="http://schemas.openxmlformats.org/officeDocument/2006/relationships" id="257" r:id="R08b602f1901e4b60"/>
    <p:sldId xmlns:r="http://schemas.openxmlformats.org/officeDocument/2006/relationships" id="258" r:id="R6624ff4810714352"/>
    <p:sldId xmlns:r="http://schemas.openxmlformats.org/officeDocument/2006/relationships" id="259" r:id="R0ac3c043c18944e9"/>
    <p:sldId xmlns:r="http://schemas.openxmlformats.org/officeDocument/2006/relationships" id="260" r:id="Rae8cbe131af04e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3d7e95ce04a64" /><Relationship Type="http://schemas.openxmlformats.org/officeDocument/2006/relationships/slide" Target="/ppt/slides/slide1.xml" Id="Rc6eb0661bce74532" /><Relationship Type="http://schemas.openxmlformats.org/officeDocument/2006/relationships/slide" Target="/ppt/slides/slide2.xml" Id="R08b602f1901e4b60" /><Relationship Type="http://schemas.openxmlformats.org/officeDocument/2006/relationships/slide" Target="/ppt/slides/slide3.xml" Id="R6624ff4810714352" /><Relationship Type="http://schemas.openxmlformats.org/officeDocument/2006/relationships/slide" Target="/ppt/slides/slide4.xml" Id="R0ac3c043c18944e9" /><Relationship Type="http://schemas.openxmlformats.org/officeDocument/2006/relationships/slide" Target="/ppt/slides/slide5.xml" Id="Rae8cbe131af04e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e643d3c2134d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d2f3b50ad4406" /><Relationship Type="http://schemas.openxmlformats.org/officeDocument/2006/relationships/theme" Target="/ppt/slideMasters/theme/theme1.xml" Id="R63a52b81794a4b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cd2f3b50ad44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085f4ff2247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7dfa1f59d42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80f667e9e47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cdb3cff2847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2ae16b7e34e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BODØ OG SALTEN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BODØ OG SALTEN ble etablert [år] og holder til i Tverlandet.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Kurt Rikardsen, Myrteigen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8050 Tverlandet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hartvig3005@hotmail.com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996 597 903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