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a3edd5d8a44d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5249d763b4481f"/>
  </p:sldMasterIdLst>
  <p:sldIdLst>
    <p:sldId xmlns:r="http://schemas.openxmlformats.org/officeDocument/2006/relationships" id="256" r:id="Rc78ecef8957d420d"/>
    <p:sldId xmlns:r="http://schemas.openxmlformats.org/officeDocument/2006/relationships" id="257" r:id="Rf52e6ce4910447bf"/>
    <p:sldId xmlns:r="http://schemas.openxmlformats.org/officeDocument/2006/relationships" id="258" r:id="R4e8df194a4d64c96"/>
    <p:sldId xmlns:r="http://schemas.openxmlformats.org/officeDocument/2006/relationships" id="259" r:id="R99878d68c4e94bae"/>
    <p:sldId xmlns:r="http://schemas.openxmlformats.org/officeDocument/2006/relationships" id="260" r:id="Rc57c97cbe9b74662"/>
    <p:sldId xmlns:r="http://schemas.openxmlformats.org/officeDocument/2006/relationships" id="261" r:id="R0eacd93145074a43"/>
    <p:sldId xmlns:r="http://schemas.openxmlformats.org/officeDocument/2006/relationships" id="262" r:id="R6b23a03839c147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249d763b4481f" /><Relationship Type="http://schemas.openxmlformats.org/officeDocument/2006/relationships/slide" Target="/ppt/slides/slide1.xml" Id="Rc78ecef8957d420d" /><Relationship Type="http://schemas.openxmlformats.org/officeDocument/2006/relationships/slide" Target="/ppt/slides/slide2.xml" Id="Rf52e6ce4910447bf" /><Relationship Type="http://schemas.openxmlformats.org/officeDocument/2006/relationships/slide" Target="/ppt/slides/slide3.xml" Id="R4e8df194a4d64c96" /><Relationship Type="http://schemas.openxmlformats.org/officeDocument/2006/relationships/slide" Target="/ppt/slides/slide4.xml" Id="R99878d68c4e94bae" /><Relationship Type="http://schemas.openxmlformats.org/officeDocument/2006/relationships/slide" Target="/ppt/slides/slide5.xml" Id="Rc57c97cbe9b74662" /><Relationship Type="http://schemas.openxmlformats.org/officeDocument/2006/relationships/slide" Target="/ppt/slides/slide6.xml" Id="R0eacd93145074a43" /><Relationship Type="http://schemas.openxmlformats.org/officeDocument/2006/relationships/slide" Target="/ppt/slides/slide7.xml" Id="R6b23a03839c147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2a1a6fd0141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7327a564347ab" /><Relationship Type="http://schemas.openxmlformats.org/officeDocument/2006/relationships/theme" Target="/ppt/slideMasters/theme/theme1.xml" Id="Rb68ec47a714741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7327a564347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2dd5570c242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8db5a81a0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011c6d24244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7408d942c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0178316e7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e10ed4f9547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1235c5090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NILSEN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13 912 618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Ljøstadsaga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996 542 297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