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5902a3741f4f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2d8eb2de5c49a9"/>
  </p:sldMasterIdLst>
  <p:sldIdLst>
    <p:sldId xmlns:r="http://schemas.openxmlformats.org/officeDocument/2006/relationships" id="256" r:id="R3e80b4a80156453c"/>
    <p:sldId xmlns:r="http://schemas.openxmlformats.org/officeDocument/2006/relationships" id="257" r:id="R5373c2ec59414033"/>
    <p:sldId xmlns:r="http://schemas.openxmlformats.org/officeDocument/2006/relationships" id="258" r:id="R2b0799f8783e48b5"/>
    <p:sldId xmlns:r="http://schemas.openxmlformats.org/officeDocument/2006/relationships" id="259" r:id="R411bfa4632914568"/>
    <p:sldId xmlns:r="http://schemas.openxmlformats.org/officeDocument/2006/relationships" id="260" r:id="R478bea64809d4968"/>
    <p:sldId xmlns:r="http://schemas.openxmlformats.org/officeDocument/2006/relationships" id="261" r:id="R6eb3cc85bfd347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d8eb2de5c49a9" /><Relationship Type="http://schemas.openxmlformats.org/officeDocument/2006/relationships/slide" Target="/ppt/slides/slide1.xml" Id="R3e80b4a80156453c" /><Relationship Type="http://schemas.openxmlformats.org/officeDocument/2006/relationships/slide" Target="/ppt/slides/slide2.xml" Id="R5373c2ec59414033" /><Relationship Type="http://schemas.openxmlformats.org/officeDocument/2006/relationships/slide" Target="/ppt/slides/slide3.xml" Id="R2b0799f8783e48b5" /><Relationship Type="http://schemas.openxmlformats.org/officeDocument/2006/relationships/slide" Target="/ppt/slides/slide4.xml" Id="R411bfa4632914568" /><Relationship Type="http://schemas.openxmlformats.org/officeDocument/2006/relationships/slide" Target="/ppt/slides/slide5.xml" Id="R478bea64809d4968" /><Relationship Type="http://schemas.openxmlformats.org/officeDocument/2006/relationships/slide" Target="/ppt/slides/slide6.xml" Id="R6eb3cc85bfd347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e0e0efe2e44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2b932f8c54322" /><Relationship Type="http://schemas.openxmlformats.org/officeDocument/2006/relationships/theme" Target="/ppt/slideMasters/theme/theme1.xml" Id="R2b6a013b5445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b2b932f8c543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363a2fc9a4e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6971b6360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bbccd3e6a42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c9267c21246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af6d9d97e4d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303b35e6e4b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ROALD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Ljøstadsaga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996 542 297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