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422a98e57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0e22d47d747a5"/>
  </p:sldMasterIdLst>
  <p:sldIdLst>
    <p:sldId xmlns:r="http://schemas.openxmlformats.org/officeDocument/2006/relationships" id="256" r:id="R0c616abdf7f04843"/>
    <p:sldId xmlns:r="http://schemas.openxmlformats.org/officeDocument/2006/relationships" id="257" r:id="Re364309ddac245ed"/>
    <p:sldId xmlns:r="http://schemas.openxmlformats.org/officeDocument/2006/relationships" id="258" r:id="R507cf80edfb045a4"/>
    <p:sldId xmlns:r="http://schemas.openxmlformats.org/officeDocument/2006/relationships" id="259" r:id="R780f0d5882774d11"/>
    <p:sldId xmlns:r="http://schemas.openxmlformats.org/officeDocument/2006/relationships" id="260" r:id="R92c0024ae4a944dd"/>
    <p:sldId xmlns:r="http://schemas.openxmlformats.org/officeDocument/2006/relationships" id="261" r:id="R6b1e5e8cb2f24d40"/>
    <p:sldId xmlns:r="http://schemas.openxmlformats.org/officeDocument/2006/relationships" id="262" r:id="R7567c3a0fe5a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0e22d47d747a5" /><Relationship Type="http://schemas.openxmlformats.org/officeDocument/2006/relationships/slide" Target="/ppt/slides/slide1.xml" Id="R0c616abdf7f04843" /><Relationship Type="http://schemas.openxmlformats.org/officeDocument/2006/relationships/slide" Target="/ppt/slides/slide2.xml" Id="Re364309ddac245ed" /><Relationship Type="http://schemas.openxmlformats.org/officeDocument/2006/relationships/slide" Target="/ppt/slides/slide3.xml" Id="R507cf80edfb045a4" /><Relationship Type="http://schemas.openxmlformats.org/officeDocument/2006/relationships/slide" Target="/ppt/slides/slide4.xml" Id="R780f0d5882774d11" /><Relationship Type="http://schemas.openxmlformats.org/officeDocument/2006/relationships/slide" Target="/ppt/slides/slide5.xml" Id="R92c0024ae4a944dd" /><Relationship Type="http://schemas.openxmlformats.org/officeDocument/2006/relationships/slide" Target="/ppt/slides/slide6.xml" Id="R6b1e5e8cb2f24d40" /><Relationship Type="http://schemas.openxmlformats.org/officeDocument/2006/relationships/slide" Target="/ppt/slides/slide7.xml" Id="R7567c3a0fe5a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ecbc06d42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02cee0c143f6" /><Relationship Type="http://schemas.openxmlformats.org/officeDocument/2006/relationships/theme" Target="/ppt/slideMasters/theme/theme1.xml" Id="R7b8b08a943ce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202cee0c1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39727e93b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3ae66b01d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e79cd8fc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e8280593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48c99106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a61ef82d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5fa435db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RANUM ØYVIND HÅGENSTAD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