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3f22f6293044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45653abe4a4309"/>
  </p:sldMasterIdLst>
  <p:sldIdLst>
    <p:sldId xmlns:r="http://schemas.openxmlformats.org/officeDocument/2006/relationships" id="256" r:id="Rf3844a20f3464662"/>
    <p:sldId xmlns:r="http://schemas.openxmlformats.org/officeDocument/2006/relationships" id="257" r:id="R16ec47562f2f4937"/>
    <p:sldId xmlns:r="http://schemas.openxmlformats.org/officeDocument/2006/relationships" id="258" r:id="R10c997347d334134"/>
    <p:sldId xmlns:r="http://schemas.openxmlformats.org/officeDocument/2006/relationships" id="259" r:id="R3b05f9cbe0f543c2"/>
    <p:sldId xmlns:r="http://schemas.openxmlformats.org/officeDocument/2006/relationships" id="260" r:id="R68e1e8e32f5d40f0"/>
    <p:sldId xmlns:r="http://schemas.openxmlformats.org/officeDocument/2006/relationships" id="261" r:id="R0664d29d96614064"/>
    <p:sldId xmlns:r="http://schemas.openxmlformats.org/officeDocument/2006/relationships" id="262" r:id="R19989cf8b829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45653abe4a4309" /><Relationship Type="http://schemas.openxmlformats.org/officeDocument/2006/relationships/slide" Target="/ppt/slides/slide1.xml" Id="Rf3844a20f3464662" /><Relationship Type="http://schemas.openxmlformats.org/officeDocument/2006/relationships/slide" Target="/ppt/slides/slide2.xml" Id="R16ec47562f2f4937" /><Relationship Type="http://schemas.openxmlformats.org/officeDocument/2006/relationships/slide" Target="/ppt/slides/slide3.xml" Id="R10c997347d334134" /><Relationship Type="http://schemas.openxmlformats.org/officeDocument/2006/relationships/slide" Target="/ppt/slides/slide4.xml" Id="R3b05f9cbe0f543c2" /><Relationship Type="http://schemas.openxmlformats.org/officeDocument/2006/relationships/slide" Target="/ppt/slides/slide5.xml" Id="R68e1e8e32f5d40f0" /><Relationship Type="http://schemas.openxmlformats.org/officeDocument/2006/relationships/slide" Target="/ppt/slides/slide6.xml" Id="R0664d29d96614064" /><Relationship Type="http://schemas.openxmlformats.org/officeDocument/2006/relationships/slide" Target="/ppt/slides/slide7.xml" Id="R19989cf8b829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6505897a247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a28776bf740b5" /><Relationship Type="http://schemas.openxmlformats.org/officeDocument/2006/relationships/theme" Target="/ppt/slideMasters/theme/theme1.xml" Id="Rc087e5ddbbb743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0a28776bf740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c38ab92c74c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ba7154d514c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1b58c554945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9eb7783d441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4dcb5df5647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793b012484a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50206c9a141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−4 759 280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GEORÉN BENGT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Bengt Georen, Holvik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02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georen@frisurf.no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