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c33ac0e0ae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86b6ae19444f2"/>
  </p:sldMasterIdLst>
  <p:sldIdLst>
    <p:sldId xmlns:r="http://schemas.openxmlformats.org/officeDocument/2006/relationships" id="256" r:id="R11018a39e84f4623"/>
    <p:sldId xmlns:r="http://schemas.openxmlformats.org/officeDocument/2006/relationships" id="257" r:id="Rd9767da48dac455a"/>
    <p:sldId xmlns:r="http://schemas.openxmlformats.org/officeDocument/2006/relationships" id="258" r:id="Rec824818695647cd"/>
    <p:sldId xmlns:r="http://schemas.openxmlformats.org/officeDocument/2006/relationships" id="259" r:id="R01da443023444109"/>
    <p:sldId xmlns:r="http://schemas.openxmlformats.org/officeDocument/2006/relationships" id="260" r:id="R68e837257fd74e9c"/>
    <p:sldId xmlns:r="http://schemas.openxmlformats.org/officeDocument/2006/relationships" id="261" r:id="Rebca12c9c2ba4c05"/>
    <p:sldId xmlns:r="http://schemas.openxmlformats.org/officeDocument/2006/relationships" id="262" r:id="R76096f466ac0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86b6ae19444f2" /><Relationship Type="http://schemas.openxmlformats.org/officeDocument/2006/relationships/slide" Target="/ppt/slides/slide1.xml" Id="R11018a39e84f4623" /><Relationship Type="http://schemas.openxmlformats.org/officeDocument/2006/relationships/slide" Target="/ppt/slides/slide2.xml" Id="Rd9767da48dac455a" /><Relationship Type="http://schemas.openxmlformats.org/officeDocument/2006/relationships/slide" Target="/ppt/slides/slide3.xml" Id="Rec824818695647cd" /><Relationship Type="http://schemas.openxmlformats.org/officeDocument/2006/relationships/slide" Target="/ppt/slides/slide4.xml" Id="R01da443023444109" /><Relationship Type="http://schemas.openxmlformats.org/officeDocument/2006/relationships/slide" Target="/ppt/slides/slide5.xml" Id="R68e837257fd74e9c" /><Relationship Type="http://schemas.openxmlformats.org/officeDocument/2006/relationships/slide" Target="/ppt/slides/slide6.xml" Id="Rebca12c9c2ba4c05" /><Relationship Type="http://schemas.openxmlformats.org/officeDocument/2006/relationships/slide" Target="/ppt/slides/slide7.xml" Id="R76096f466ac0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f4a701cc4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f13ce24a422f" /><Relationship Type="http://schemas.openxmlformats.org/officeDocument/2006/relationships/theme" Target="/ppt/slideMasters/theme/theme1.xml" Id="Rc173c4901af3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af13ce24a42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01772a7e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ad5eb9a2b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b09a81b6d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4691c5ca2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fb0b2da2f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3ce7d1727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e5c4ad3d9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DIGNITAS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DIGNITAS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4 375 958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815 062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1 701 028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HAMMERSNÆS 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BRUNO HAUGEN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rbh@dignitas.no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996 455 289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DIGNITAS REGNSKAP AS</a:t>
            </a:r>
          </a:p>
        </p:txBody>
      </p:sp>
    </p:spTree>
  </p:cSld>
  <p:clrMapOvr>
    <a:masterClrMapping xmlns:a="http://schemas.openxmlformats.org/drawingml/2006/main"/>
  </p:clrMapOvr>
</p:sld>
</file>