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66fe95006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f36c2d86e4618"/>
  </p:sldMasterIdLst>
  <p:sldIdLst>
    <p:sldId xmlns:r="http://schemas.openxmlformats.org/officeDocument/2006/relationships" id="256" r:id="R16ca1a8521ef42bb"/>
    <p:sldId xmlns:r="http://schemas.openxmlformats.org/officeDocument/2006/relationships" id="257" r:id="R3080502bcf3c4e6a"/>
    <p:sldId xmlns:r="http://schemas.openxmlformats.org/officeDocument/2006/relationships" id="258" r:id="R2fbce63a6a4045d0"/>
    <p:sldId xmlns:r="http://schemas.openxmlformats.org/officeDocument/2006/relationships" id="259" r:id="R74470270657742d8"/>
    <p:sldId xmlns:r="http://schemas.openxmlformats.org/officeDocument/2006/relationships" id="260" r:id="Rf7a29af085a244b1"/>
    <p:sldId xmlns:r="http://schemas.openxmlformats.org/officeDocument/2006/relationships" id="261" r:id="R82de7a133a564038"/>
    <p:sldId xmlns:r="http://schemas.openxmlformats.org/officeDocument/2006/relationships" id="262" r:id="Rb344e608f9fc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f36c2d86e4618" /><Relationship Type="http://schemas.openxmlformats.org/officeDocument/2006/relationships/slide" Target="/ppt/slides/slide1.xml" Id="R16ca1a8521ef42bb" /><Relationship Type="http://schemas.openxmlformats.org/officeDocument/2006/relationships/slide" Target="/ppt/slides/slide2.xml" Id="R3080502bcf3c4e6a" /><Relationship Type="http://schemas.openxmlformats.org/officeDocument/2006/relationships/slide" Target="/ppt/slides/slide3.xml" Id="R2fbce63a6a4045d0" /><Relationship Type="http://schemas.openxmlformats.org/officeDocument/2006/relationships/slide" Target="/ppt/slides/slide4.xml" Id="R74470270657742d8" /><Relationship Type="http://schemas.openxmlformats.org/officeDocument/2006/relationships/slide" Target="/ppt/slides/slide5.xml" Id="Rf7a29af085a244b1" /><Relationship Type="http://schemas.openxmlformats.org/officeDocument/2006/relationships/slide" Target="/ppt/slides/slide6.xml" Id="R82de7a133a564038" /><Relationship Type="http://schemas.openxmlformats.org/officeDocument/2006/relationships/slide" Target="/ppt/slides/slide7.xml" Id="Rb344e608f9fc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75611fcea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f0756869477c" /><Relationship Type="http://schemas.openxmlformats.org/officeDocument/2006/relationships/theme" Target="/ppt/slideMasters/theme/theme1.xml" Id="Rf5844a4b45f8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1f0756869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1078a23c9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addcd05d8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8d30f3f4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61639d0e6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b8bf8842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bc02f809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96b411bc6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