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8cce0e823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624b23de01470e"/>
  </p:sldMasterIdLst>
  <p:sldIdLst>
    <p:sldId xmlns:r="http://schemas.openxmlformats.org/officeDocument/2006/relationships" id="256" r:id="R79b483836d90457f"/>
    <p:sldId xmlns:r="http://schemas.openxmlformats.org/officeDocument/2006/relationships" id="257" r:id="Rc5edeba0de634556"/>
    <p:sldId xmlns:r="http://schemas.openxmlformats.org/officeDocument/2006/relationships" id="258" r:id="Rdb00b01f0916485b"/>
    <p:sldId xmlns:r="http://schemas.openxmlformats.org/officeDocument/2006/relationships" id="259" r:id="R0e0793b4edf84420"/>
    <p:sldId xmlns:r="http://schemas.openxmlformats.org/officeDocument/2006/relationships" id="260" r:id="Reb98baa5786944e5"/>
    <p:sldId xmlns:r="http://schemas.openxmlformats.org/officeDocument/2006/relationships" id="261" r:id="R0145e66df0ea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24b23de01470e" /><Relationship Type="http://schemas.openxmlformats.org/officeDocument/2006/relationships/slide" Target="/ppt/slides/slide1.xml" Id="R79b483836d90457f" /><Relationship Type="http://schemas.openxmlformats.org/officeDocument/2006/relationships/slide" Target="/ppt/slides/slide2.xml" Id="Rc5edeba0de634556" /><Relationship Type="http://schemas.openxmlformats.org/officeDocument/2006/relationships/slide" Target="/ppt/slides/slide3.xml" Id="Rdb00b01f0916485b" /><Relationship Type="http://schemas.openxmlformats.org/officeDocument/2006/relationships/slide" Target="/ppt/slides/slide4.xml" Id="R0e0793b4edf84420" /><Relationship Type="http://schemas.openxmlformats.org/officeDocument/2006/relationships/slide" Target="/ppt/slides/slide5.xml" Id="Reb98baa5786944e5" /><Relationship Type="http://schemas.openxmlformats.org/officeDocument/2006/relationships/slide" Target="/ppt/slides/slide6.xml" Id="R0145e66df0ea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34e261b44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e163b0bb4fba" /><Relationship Type="http://schemas.openxmlformats.org/officeDocument/2006/relationships/theme" Target="/ppt/slideMasters/theme/theme1.xml" Id="Re6c574d6ed44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8e163b0bb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6ad9787f1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9b22c8629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8a02e89a0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649aef6e8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0346d2bbb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0024d8bb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RBK &amp; LIVERPOOL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996 453 863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