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c5ed4a432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5af05b34c4749"/>
  </p:sldMasterIdLst>
  <p:sldIdLst>
    <p:sldId xmlns:r="http://schemas.openxmlformats.org/officeDocument/2006/relationships" id="256" r:id="Ra627fe537f2a4735"/>
    <p:sldId xmlns:r="http://schemas.openxmlformats.org/officeDocument/2006/relationships" id="257" r:id="Rb8ea539cface45a2"/>
    <p:sldId xmlns:r="http://schemas.openxmlformats.org/officeDocument/2006/relationships" id="258" r:id="R98eff209114b4f45"/>
    <p:sldId xmlns:r="http://schemas.openxmlformats.org/officeDocument/2006/relationships" id="259" r:id="Rf84c10a2ba804315"/>
    <p:sldId xmlns:r="http://schemas.openxmlformats.org/officeDocument/2006/relationships" id="260" r:id="R0925dcc785c84ab8"/>
    <p:sldId xmlns:r="http://schemas.openxmlformats.org/officeDocument/2006/relationships" id="261" r:id="Rc1993bd27a0e4fdc"/>
    <p:sldId xmlns:r="http://schemas.openxmlformats.org/officeDocument/2006/relationships" id="262" r:id="R24557d77acbb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5af05b34c4749" /><Relationship Type="http://schemas.openxmlformats.org/officeDocument/2006/relationships/slide" Target="/ppt/slides/slide1.xml" Id="Ra627fe537f2a4735" /><Relationship Type="http://schemas.openxmlformats.org/officeDocument/2006/relationships/slide" Target="/ppt/slides/slide2.xml" Id="Rb8ea539cface45a2" /><Relationship Type="http://schemas.openxmlformats.org/officeDocument/2006/relationships/slide" Target="/ppt/slides/slide3.xml" Id="R98eff209114b4f45" /><Relationship Type="http://schemas.openxmlformats.org/officeDocument/2006/relationships/slide" Target="/ppt/slides/slide4.xml" Id="Rf84c10a2ba804315" /><Relationship Type="http://schemas.openxmlformats.org/officeDocument/2006/relationships/slide" Target="/ppt/slides/slide5.xml" Id="R0925dcc785c84ab8" /><Relationship Type="http://schemas.openxmlformats.org/officeDocument/2006/relationships/slide" Target="/ppt/slides/slide6.xml" Id="Rc1993bd27a0e4fdc" /><Relationship Type="http://schemas.openxmlformats.org/officeDocument/2006/relationships/slide" Target="/ppt/slides/slide7.xml" Id="R24557d77acbb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005605303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c3cedb404997" /><Relationship Type="http://schemas.openxmlformats.org/officeDocument/2006/relationships/theme" Target="/ppt/slideMasters/theme/theme1.xml" Id="R02e8ff27839b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2c3cedb40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d8a1afee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bb500842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d594557a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6f185e1d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d30d367f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8f9d91fb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00cb6735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