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1d8394278c45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fac716bb0649c9"/>
  </p:sldMasterIdLst>
  <p:sldIdLst>
    <p:sldId xmlns:r="http://schemas.openxmlformats.org/officeDocument/2006/relationships" id="256" r:id="Rb7724818d7be4141"/>
    <p:sldId xmlns:r="http://schemas.openxmlformats.org/officeDocument/2006/relationships" id="257" r:id="Rd73d6d2e33e641f9"/>
    <p:sldId xmlns:r="http://schemas.openxmlformats.org/officeDocument/2006/relationships" id="258" r:id="R09d5763ee6894801"/>
    <p:sldId xmlns:r="http://schemas.openxmlformats.org/officeDocument/2006/relationships" id="259" r:id="R073bdd7b669040a5"/>
    <p:sldId xmlns:r="http://schemas.openxmlformats.org/officeDocument/2006/relationships" id="260" r:id="R8cc2c471b528478c"/>
    <p:sldId xmlns:r="http://schemas.openxmlformats.org/officeDocument/2006/relationships" id="261" r:id="Rbd683314caa342d3"/>
    <p:sldId xmlns:r="http://schemas.openxmlformats.org/officeDocument/2006/relationships" id="262" r:id="R621f09bf45dd47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fac716bb0649c9" /><Relationship Type="http://schemas.openxmlformats.org/officeDocument/2006/relationships/slide" Target="/ppt/slides/slide1.xml" Id="Rb7724818d7be4141" /><Relationship Type="http://schemas.openxmlformats.org/officeDocument/2006/relationships/slide" Target="/ppt/slides/slide2.xml" Id="Rd73d6d2e33e641f9" /><Relationship Type="http://schemas.openxmlformats.org/officeDocument/2006/relationships/slide" Target="/ppt/slides/slide3.xml" Id="R09d5763ee6894801" /><Relationship Type="http://schemas.openxmlformats.org/officeDocument/2006/relationships/slide" Target="/ppt/slides/slide4.xml" Id="R073bdd7b669040a5" /><Relationship Type="http://schemas.openxmlformats.org/officeDocument/2006/relationships/slide" Target="/ppt/slides/slide5.xml" Id="R8cc2c471b528478c" /><Relationship Type="http://schemas.openxmlformats.org/officeDocument/2006/relationships/slide" Target="/ppt/slides/slide6.xml" Id="Rbd683314caa342d3" /><Relationship Type="http://schemas.openxmlformats.org/officeDocument/2006/relationships/slide" Target="/ppt/slides/slide7.xml" Id="R621f09bf45dd47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fd0a1350c846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fa87e2d0f458b" /><Relationship Type="http://schemas.openxmlformats.org/officeDocument/2006/relationships/theme" Target="/ppt/slideMasters/theme/theme1.xml" Id="Rbf4c0cdafa894c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4fa87e2d0f45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6e18fe7b94c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4f1beec1a4f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9538b987542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fdbe329e340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a1763775e43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823271cf04a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6b17e0f6a4b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VIVA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VIVA FORVALTNING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−1 069 918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6 113 300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16 305 342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18 347 806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LOG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RIISE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BJØRGENGEN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Plattformvegen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996 393 178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VIVA FORVALTNING AS</a:t>
            </a:r>
          </a:p>
        </p:txBody>
      </p:sp>
    </p:spTree>
  </p:cSld>
  <p:clrMapOvr>
    <a:masterClrMapping xmlns:a="http://schemas.openxmlformats.org/drawingml/2006/main"/>
  </p:clrMapOvr>
</p:sld>
</file>