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dfbf5d8318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a6b72c5aa94707"/>
  </p:sldMasterIdLst>
  <p:sldIdLst>
    <p:sldId xmlns:r="http://schemas.openxmlformats.org/officeDocument/2006/relationships" id="256" r:id="R91ed885238cd458a"/>
    <p:sldId xmlns:r="http://schemas.openxmlformats.org/officeDocument/2006/relationships" id="257" r:id="R50e9c8dca30e4f36"/>
    <p:sldId xmlns:r="http://schemas.openxmlformats.org/officeDocument/2006/relationships" id="258" r:id="R6a4fe983f8ad48b2"/>
    <p:sldId xmlns:r="http://schemas.openxmlformats.org/officeDocument/2006/relationships" id="259" r:id="Rab985d9ce478404c"/>
    <p:sldId xmlns:r="http://schemas.openxmlformats.org/officeDocument/2006/relationships" id="260" r:id="Rc7de8670df64448d"/>
    <p:sldId xmlns:r="http://schemas.openxmlformats.org/officeDocument/2006/relationships" id="261" r:id="Rb643a07bb80b4787"/>
    <p:sldId xmlns:r="http://schemas.openxmlformats.org/officeDocument/2006/relationships" id="262" r:id="R0d423f9a57eb4a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6b72c5aa94707" /><Relationship Type="http://schemas.openxmlformats.org/officeDocument/2006/relationships/slide" Target="/ppt/slides/slide1.xml" Id="R91ed885238cd458a" /><Relationship Type="http://schemas.openxmlformats.org/officeDocument/2006/relationships/slide" Target="/ppt/slides/slide2.xml" Id="R50e9c8dca30e4f36" /><Relationship Type="http://schemas.openxmlformats.org/officeDocument/2006/relationships/slide" Target="/ppt/slides/slide3.xml" Id="R6a4fe983f8ad48b2" /><Relationship Type="http://schemas.openxmlformats.org/officeDocument/2006/relationships/slide" Target="/ppt/slides/slide4.xml" Id="Rab985d9ce478404c" /><Relationship Type="http://schemas.openxmlformats.org/officeDocument/2006/relationships/slide" Target="/ppt/slides/slide5.xml" Id="Rc7de8670df64448d" /><Relationship Type="http://schemas.openxmlformats.org/officeDocument/2006/relationships/slide" Target="/ppt/slides/slide6.xml" Id="Rb643a07bb80b4787" /><Relationship Type="http://schemas.openxmlformats.org/officeDocument/2006/relationships/slide" Target="/ppt/slides/slide7.xml" Id="R0d423f9a57eb4a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bbe8aad8447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a1b9e934f40d7" /><Relationship Type="http://schemas.openxmlformats.org/officeDocument/2006/relationships/theme" Target="/ppt/slideMasters/theme/theme1.xml" Id="R2a66f311949046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ba1b9e934f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2b803f65247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c03e85ce2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aa8ed210b43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ff3c7e716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2cf5a256d4e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d6cee31434d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57cce9a7d45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STUMPF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STUMPF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18 631 407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64 273 431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STUMPF ROLF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Torridalsveien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996 348 105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