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c5fbc4001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18ef8fc1c48b4"/>
  </p:sldMasterIdLst>
  <p:sldIdLst>
    <p:sldId xmlns:r="http://schemas.openxmlformats.org/officeDocument/2006/relationships" id="256" r:id="R44b9ff75d6bd43fc"/>
    <p:sldId xmlns:r="http://schemas.openxmlformats.org/officeDocument/2006/relationships" id="257" r:id="Reccaa96865e84ebc"/>
    <p:sldId xmlns:r="http://schemas.openxmlformats.org/officeDocument/2006/relationships" id="258" r:id="R5270ada5e0cd4833"/>
    <p:sldId xmlns:r="http://schemas.openxmlformats.org/officeDocument/2006/relationships" id="259" r:id="Rc526e7cf34bb410d"/>
    <p:sldId xmlns:r="http://schemas.openxmlformats.org/officeDocument/2006/relationships" id="260" r:id="R9324c0febd27449d"/>
    <p:sldId xmlns:r="http://schemas.openxmlformats.org/officeDocument/2006/relationships" id="261" r:id="Re1b5d658665a442f"/>
    <p:sldId xmlns:r="http://schemas.openxmlformats.org/officeDocument/2006/relationships" id="262" r:id="Rf607d943ad8f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18ef8fc1c48b4" /><Relationship Type="http://schemas.openxmlformats.org/officeDocument/2006/relationships/slide" Target="/ppt/slides/slide1.xml" Id="R44b9ff75d6bd43fc" /><Relationship Type="http://schemas.openxmlformats.org/officeDocument/2006/relationships/slide" Target="/ppt/slides/slide2.xml" Id="Reccaa96865e84ebc" /><Relationship Type="http://schemas.openxmlformats.org/officeDocument/2006/relationships/slide" Target="/ppt/slides/slide3.xml" Id="R5270ada5e0cd4833" /><Relationship Type="http://schemas.openxmlformats.org/officeDocument/2006/relationships/slide" Target="/ppt/slides/slide4.xml" Id="Rc526e7cf34bb410d" /><Relationship Type="http://schemas.openxmlformats.org/officeDocument/2006/relationships/slide" Target="/ppt/slides/slide5.xml" Id="R9324c0febd27449d" /><Relationship Type="http://schemas.openxmlformats.org/officeDocument/2006/relationships/slide" Target="/ppt/slides/slide6.xml" Id="Re1b5d658665a442f" /><Relationship Type="http://schemas.openxmlformats.org/officeDocument/2006/relationships/slide" Target="/ppt/slides/slide7.xml" Id="Rf607d943ad8f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c822dc349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145db15a4fbf" /><Relationship Type="http://schemas.openxmlformats.org/officeDocument/2006/relationships/theme" Target="/ppt/slideMasters/theme/theme1.xml" Id="R253d8be0ebb7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a145db15a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ba775b35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3827fd20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96b1c427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ac2d41612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de322025d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66c13fda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a85f0413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O. LØSETH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GEIR ODDVAR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BENTE HILDE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geir.loseth@stokke.com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