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63602f43e849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09bb84e9994f8e"/>
  </p:sldMasterIdLst>
  <p:sldIdLst>
    <p:sldId xmlns:r="http://schemas.openxmlformats.org/officeDocument/2006/relationships" id="256" r:id="Rb1ff186b1a594db1"/>
    <p:sldId xmlns:r="http://schemas.openxmlformats.org/officeDocument/2006/relationships" id="257" r:id="Re8fbd3db30c14dd4"/>
    <p:sldId xmlns:r="http://schemas.openxmlformats.org/officeDocument/2006/relationships" id="258" r:id="R11baff019bba4c6d"/>
    <p:sldId xmlns:r="http://schemas.openxmlformats.org/officeDocument/2006/relationships" id="259" r:id="Re9d1a774ce344a2f"/>
    <p:sldId xmlns:r="http://schemas.openxmlformats.org/officeDocument/2006/relationships" id="260" r:id="R87464c39cb5f40a4"/>
    <p:sldId xmlns:r="http://schemas.openxmlformats.org/officeDocument/2006/relationships" id="261" r:id="R1adc12a2fed94b67"/>
    <p:sldId xmlns:r="http://schemas.openxmlformats.org/officeDocument/2006/relationships" id="262" r:id="R4b41342c5b0047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9bb84e9994f8e" /><Relationship Type="http://schemas.openxmlformats.org/officeDocument/2006/relationships/slide" Target="/ppt/slides/slide1.xml" Id="Rb1ff186b1a594db1" /><Relationship Type="http://schemas.openxmlformats.org/officeDocument/2006/relationships/slide" Target="/ppt/slides/slide2.xml" Id="Re8fbd3db30c14dd4" /><Relationship Type="http://schemas.openxmlformats.org/officeDocument/2006/relationships/slide" Target="/ppt/slides/slide3.xml" Id="R11baff019bba4c6d" /><Relationship Type="http://schemas.openxmlformats.org/officeDocument/2006/relationships/slide" Target="/ppt/slides/slide4.xml" Id="Re9d1a774ce344a2f" /><Relationship Type="http://schemas.openxmlformats.org/officeDocument/2006/relationships/slide" Target="/ppt/slides/slide5.xml" Id="R87464c39cb5f40a4" /><Relationship Type="http://schemas.openxmlformats.org/officeDocument/2006/relationships/slide" Target="/ppt/slides/slide6.xml" Id="R1adc12a2fed94b67" /><Relationship Type="http://schemas.openxmlformats.org/officeDocument/2006/relationships/slide" Target="/ppt/slides/slide7.xml" Id="R4b41342c5b0047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6902f99f741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72490f9914232" /><Relationship Type="http://schemas.openxmlformats.org/officeDocument/2006/relationships/theme" Target="/ppt/slideMasters/theme/theme1.xml" Id="R700bdff76d8c46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872490f99142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b85c65ce64a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c8a63a18e41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6bf319c5847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7d6c540064b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d77d0d2e94c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f3075c90c42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ee927466c4c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PROFOND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PROFOND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−8 042 290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118 862 489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922 425 394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999 422 628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 –  76,2 %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 INVEST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HMP BERGEN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PROFOND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996 257 290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