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8f3c35a9cb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41dbb565084613"/>
  </p:sldMasterIdLst>
  <p:sldIdLst>
    <p:sldId xmlns:r="http://schemas.openxmlformats.org/officeDocument/2006/relationships" id="256" r:id="R7d63a0fedcf74d4d"/>
    <p:sldId xmlns:r="http://schemas.openxmlformats.org/officeDocument/2006/relationships" id="257" r:id="R51f585e5403c4e8b"/>
    <p:sldId xmlns:r="http://schemas.openxmlformats.org/officeDocument/2006/relationships" id="258" r:id="R3b24c5078d774517"/>
    <p:sldId xmlns:r="http://schemas.openxmlformats.org/officeDocument/2006/relationships" id="259" r:id="R84b2853272734274"/>
    <p:sldId xmlns:r="http://schemas.openxmlformats.org/officeDocument/2006/relationships" id="260" r:id="R1ff8cad29eea41f6"/>
    <p:sldId xmlns:r="http://schemas.openxmlformats.org/officeDocument/2006/relationships" id="261" r:id="Ra2d7b0cddd6442f4"/>
    <p:sldId xmlns:r="http://schemas.openxmlformats.org/officeDocument/2006/relationships" id="262" r:id="R847e1919434444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1dbb565084613" /><Relationship Type="http://schemas.openxmlformats.org/officeDocument/2006/relationships/slide" Target="/ppt/slides/slide1.xml" Id="R7d63a0fedcf74d4d" /><Relationship Type="http://schemas.openxmlformats.org/officeDocument/2006/relationships/slide" Target="/ppt/slides/slide2.xml" Id="R51f585e5403c4e8b" /><Relationship Type="http://schemas.openxmlformats.org/officeDocument/2006/relationships/slide" Target="/ppt/slides/slide3.xml" Id="R3b24c5078d774517" /><Relationship Type="http://schemas.openxmlformats.org/officeDocument/2006/relationships/slide" Target="/ppt/slides/slide4.xml" Id="R84b2853272734274" /><Relationship Type="http://schemas.openxmlformats.org/officeDocument/2006/relationships/slide" Target="/ppt/slides/slide5.xml" Id="R1ff8cad29eea41f6" /><Relationship Type="http://schemas.openxmlformats.org/officeDocument/2006/relationships/slide" Target="/ppt/slides/slide6.xml" Id="Ra2d7b0cddd6442f4" /><Relationship Type="http://schemas.openxmlformats.org/officeDocument/2006/relationships/slide" Target="/ppt/slides/slide7.xml" Id="R847e1919434444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38f7038ee49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34d3344ee4650" /><Relationship Type="http://schemas.openxmlformats.org/officeDocument/2006/relationships/theme" Target="/ppt/slideMasters/theme/theme1.xml" Id="Rddac3a1fc3c84e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734d3344ee46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2f2c0639940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7ed95538e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3cd957f514f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1be404ce84c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533d99a8c4d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9e639ab524a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b2cd3b08544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STØREN BILSENTER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STØREN BILSENTER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79 202 474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1 820 619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13 314 422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22 734 178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AUTO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SVARTØYA 6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OLAV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BJØRSET RUNE IVAR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996 209 008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