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3da1f9254a43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b5276b180194690"/>
  </p:sldMasterIdLst>
  <p:sldIdLst>
    <p:sldId xmlns:r="http://schemas.openxmlformats.org/officeDocument/2006/relationships" id="256" r:id="R093803a7ea0645d0"/>
    <p:sldId xmlns:r="http://schemas.openxmlformats.org/officeDocument/2006/relationships" id="257" r:id="R4eb0e0b0a747408f"/>
    <p:sldId xmlns:r="http://schemas.openxmlformats.org/officeDocument/2006/relationships" id="258" r:id="R615a125003f84bde"/>
    <p:sldId xmlns:r="http://schemas.openxmlformats.org/officeDocument/2006/relationships" id="259" r:id="R86544f8800f444db"/>
    <p:sldId xmlns:r="http://schemas.openxmlformats.org/officeDocument/2006/relationships" id="260" r:id="Rad610c6ca7d349db"/>
    <p:sldId xmlns:r="http://schemas.openxmlformats.org/officeDocument/2006/relationships" id="261" r:id="R2ac189c8bb724f0c"/>
    <p:sldId xmlns:r="http://schemas.openxmlformats.org/officeDocument/2006/relationships" id="262" r:id="Re8f9e3641b2445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5276b180194690" /><Relationship Type="http://schemas.openxmlformats.org/officeDocument/2006/relationships/slide" Target="/ppt/slides/slide1.xml" Id="R093803a7ea0645d0" /><Relationship Type="http://schemas.openxmlformats.org/officeDocument/2006/relationships/slide" Target="/ppt/slides/slide2.xml" Id="R4eb0e0b0a747408f" /><Relationship Type="http://schemas.openxmlformats.org/officeDocument/2006/relationships/slide" Target="/ppt/slides/slide3.xml" Id="R615a125003f84bde" /><Relationship Type="http://schemas.openxmlformats.org/officeDocument/2006/relationships/slide" Target="/ppt/slides/slide4.xml" Id="R86544f8800f444db" /><Relationship Type="http://schemas.openxmlformats.org/officeDocument/2006/relationships/slide" Target="/ppt/slides/slide5.xml" Id="Rad610c6ca7d349db" /><Relationship Type="http://schemas.openxmlformats.org/officeDocument/2006/relationships/slide" Target="/ppt/slides/slide6.xml" Id="R2ac189c8bb724f0c" /><Relationship Type="http://schemas.openxmlformats.org/officeDocument/2006/relationships/slide" Target="/ppt/slides/slide7.xml" Id="Re8f9e3641b2445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ccfe5ce8d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e8f27fe5643f3" /><Relationship Type="http://schemas.openxmlformats.org/officeDocument/2006/relationships/theme" Target="/ppt/slideMasters/theme/theme1.xml" Id="R9fb37618737146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1e8f27fe5643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79b443b374f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d53c06cff4d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88b87ff1d48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6082fbdf9342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55079cc3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014faacec945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7faa34ee041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ERIKCO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ble etablert [år] og holder til i Brandval.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6 474 952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8 346 700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RUDI KASPERSEN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Odalsvegen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2219 Brandval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996 136 167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ERIKCO AS</a:t>
            </a:r>
          </a:p>
        </p:txBody>
      </p:sp>
    </p:spTree>
  </p:cSld>
  <p:clrMapOvr>
    <a:masterClrMapping xmlns:a="http://schemas.openxmlformats.org/drawingml/2006/main"/>
  </p:clrMapOvr>
</p:sld>
</file>