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b205269d783471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9719dca1807440e"/>
  </p:sldMasterIdLst>
  <p:sldIdLst>
    <p:sldId xmlns:r="http://schemas.openxmlformats.org/officeDocument/2006/relationships" id="256" r:id="R14bbf32afa4c45c4"/>
    <p:sldId xmlns:r="http://schemas.openxmlformats.org/officeDocument/2006/relationships" id="257" r:id="Rcc852c9b66474720"/>
    <p:sldId xmlns:r="http://schemas.openxmlformats.org/officeDocument/2006/relationships" id="258" r:id="Rc33a63f6260b461d"/>
    <p:sldId xmlns:r="http://schemas.openxmlformats.org/officeDocument/2006/relationships" id="259" r:id="R480e25380d784b7f"/>
    <p:sldId xmlns:r="http://schemas.openxmlformats.org/officeDocument/2006/relationships" id="260" r:id="Rbf776b70cde548d4"/>
    <p:sldId xmlns:r="http://schemas.openxmlformats.org/officeDocument/2006/relationships" id="261" r:id="R9b56ca21580d41b2"/>
    <p:sldId xmlns:r="http://schemas.openxmlformats.org/officeDocument/2006/relationships" id="262" r:id="R3f29b4334a1a4a1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719dca1807440e" /><Relationship Type="http://schemas.openxmlformats.org/officeDocument/2006/relationships/slide" Target="/ppt/slides/slide1.xml" Id="R14bbf32afa4c45c4" /><Relationship Type="http://schemas.openxmlformats.org/officeDocument/2006/relationships/slide" Target="/ppt/slides/slide2.xml" Id="Rcc852c9b66474720" /><Relationship Type="http://schemas.openxmlformats.org/officeDocument/2006/relationships/slide" Target="/ppt/slides/slide3.xml" Id="Rc33a63f6260b461d" /><Relationship Type="http://schemas.openxmlformats.org/officeDocument/2006/relationships/slide" Target="/ppt/slides/slide4.xml" Id="R480e25380d784b7f" /><Relationship Type="http://schemas.openxmlformats.org/officeDocument/2006/relationships/slide" Target="/ppt/slides/slide5.xml" Id="Rbf776b70cde548d4" /><Relationship Type="http://schemas.openxmlformats.org/officeDocument/2006/relationships/slide" Target="/ppt/slides/slide6.xml" Id="R9b56ca21580d41b2" /><Relationship Type="http://schemas.openxmlformats.org/officeDocument/2006/relationships/slide" Target="/ppt/slides/slide7.xml" Id="R3f29b4334a1a4a1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e6592f65c6496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3f78639c3d4534" /><Relationship Type="http://schemas.openxmlformats.org/officeDocument/2006/relationships/theme" Target="/ppt/slideMasters/theme/theme1.xml" Id="R9f0801429c484d0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3f78639c3d453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e7bd4fc68b4f9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b592a9cd5e40c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977c47b1054b7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b298782f97490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4615779c8c4b7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6c3216d990467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77d650894844a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TERJE LINDSTAD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TERJE LINDSTAD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LINDSTAD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TERJE LINDSTAD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TERJE LINDSTAD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TERJE LINDSTAD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2 638 454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1 828 907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1 916 438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7 348 823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41 008 592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TERJE LINDSTAD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LINDSTAD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TERJE LINDSTAD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996 110 338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TERJE LINDSTAD AS</a:t>
            </a:r>
          </a:p>
        </p:txBody>
      </p:sp>
    </p:spTree>
  </p:cSld>
  <p:clrMapOvr>
    <a:masterClrMapping xmlns:a="http://schemas.openxmlformats.org/drawingml/2006/main"/>
  </p:clrMapOvr>
</p:sld>
</file>