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e159db54f114b5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77408e4cea142d3"/>
  </p:sldMasterIdLst>
  <p:sldIdLst>
    <p:sldId xmlns:r="http://schemas.openxmlformats.org/officeDocument/2006/relationships" id="256" r:id="Rb0bd76a6db324a55"/>
    <p:sldId xmlns:r="http://schemas.openxmlformats.org/officeDocument/2006/relationships" id="257" r:id="Rb068e15de0be49f2"/>
    <p:sldId xmlns:r="http://schemas.openxmlformats.org/officeDocument/2006/relationships" id="258" r:id="R408c503e342b4914"/>
    <p:sldId xmlns:r="http://schemas.openxmlformats.org/officeDocument/2006/relationships" id="259" r:id="Rc173dc0454e545f8"/>
    <p:sldId xmlns:r="http://schemas.openxmlformats.org/officeDocument/2006/relationships" id="260" r:id="R1a1a24da39214eb8"/>
    <p:sldId xmlns:r="http://schemas.openxmlformats.org/officeDocument/2006/relationships" id="261" r:id="R65b94b47860c440d"/>
    <p:sldId xmlns:r="http://schemas.openxmlformats.org/officeDocument/2006/relationships" id="262" r:id="R4c91cdb1bc18465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7408e4cea142d3" /><Relationship Type="http://schemas.openxmlformats.org/officeDocument/2006/relationships/slide" Target="/ppt/slides/slide1.xml" Id="Rb0bd76a6db324a55" /><Relationship Type="http://schemas.openxmlformats.org/officeDocument/2006/relationships/slide" Target="/ppt/slides/slide2.xml" Id="Rb068e15de0be49f2" /><Relationship Type="http://schemas.openxmlformats.org/officeDocument/2006/relationships/slide" Target="/ppt/slides/slide3.xml" Id="R408c503e342b4914" /><Relationship Type="http://schemas.openxmlformats.org/officeDocument/2006/relationships/slide" Target="/ppt/slides/slide4.xml" Id="Rc173dc0454e545f8" /><Relationship Type="http://schemas.openxmlformats.org/officeDocument/2006/relationships/slide" Target="/ppt/slides/slide5.xml" Id="R1a1a24da39214eb8" /><Relationship Type="http://schemas.openxmlformats.org/officeDocument/2006/relationships/slide" Target="/ppt/slides/slide6.xml" Id="R65b94b47860c440d" /><Relationship Type="http://schemas.openxmlformats.org/officeDocument/2006/relationships/slide" Target="/ppt/slides/slide7.xml" Id="R4c91cdb1bc18465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596a932b529432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59e4526b8445c9" /><Relationship Type="http://schemas.openxmlformats.org/officeDocument/2006/relationships/theme" Target="/ppt/slideMasters/theme/theme1.xml" Id="Re0b6b3e978794e9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259e4526b8445c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2406a0bd7a421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a9997a6c2f49e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2ea03d4ae6430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9fab7fd71e406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64d0e7ae4a4cd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948ead3b0d4cc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e88a68f59e4ab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REVISORKOMPANIET TROMSØ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REVISORKOMPANIET TROMSØ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REVISORKOMPANIET TROMSØ AS ble etablert [år] og holder til i Tromsø.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REVISORKOMPANIET TROMSØ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REVISORKOMPANIET TROMSØ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REVISORKOMPANIET TROMSØ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15 708 428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2 881 580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2 282 730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1 254 839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6 611 474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REVISORKOMPANIET TROMSØ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MARTIN VAENG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RONALD SEGLSTEN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REVISORKOMPANIET TROMSØ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Sjølundvegen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9016 Tromsø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77 69 39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firmapost@revisorkompaniet.no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www.revisorkompaniet.no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996 107 485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REVISORKOMPANIET TROMSØ AS</a:t>
            </a:r>
          </a:p>
        </p:txBody>
      </p:sp>
    </p:spTree>
  </p:cSld>
  <p:clrMapOvr>
    <a:masterClrMapping xmlns:a="http://schemas.openxmlformats.org/drawingml/2006/main"/>
  </p:clrMapOvr>
</p:sld>
</file>