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7e72d700b14a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8492d68c8644d2"/>
  </p:sldMasterIdLst>
  <p:sldIdLst>
    <p:sldId xmlns:r="http://schemas.openxmlformats.org/officeDocument/2006/relationships" id="256" r:id="R389357252f104eaa"/>
    <p:sldId xmlns:r="http://schemas.openxmlformats.org/officeDocument/2006/relationships" id="257" r:id="Re32d1ee9da0b44ea"/>
    <p:sldId xmlns:r="http://schemas.openxmlformats.org/officeDocument/2006/relationships" id="258" r:id="R1d8cbf7349554503"/>
    <p:sldId xmlns:r="http://schemas.openxmlformats.org/officeDocument/2006/relationships" id="259" r:id="R58fbe96be65e4a33"/>
    <p:sldId xmlns:r="http://schemas.openxmlformats.org/officeDocument/2006/relationships" id="260" r:id="R7e8beba3e0ce4f86"/>
    <p:sldId xmlns:r="http://schemas.openxmlformats.org/officeDocument/2006/relationships" id="261" r:id="Rd532794a26704724"/>
    <p:sldId xmlns:r="http://schemas.openxmlformats.org/officeDocument/2006/relationships" id="262" r:id="R23a3f1ed5b664a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8492d68c8644d2" /><Relationship Type="http://schemas.openxmlformats.org/officeDocument/2006/relationships/slide" Target="/ppt/slides/slide1.xml" Id="R389357252f104eaa" /><Relationship Type="http://schemas.openxmlformats.org/officeDocument/2006/relationships/slide" Target="/ppt/slides/slide2.xml" Id="Re32d1ee9da0b44ea" /><Relationship Type="http://schemas.openxmlformats.org/officeDocument/2006/relationships/slide" Target="/ppt/slides/slide3.xml" Id="R1d8cbf7349554503" /><Relationship Type="http://schemas.openxmlformats.org/officeDocument/2006/relationships/slide" Target="/ppt/slides/slide4.xml" Id="R58fbe96be65e4a33" /><Relationship Type="http://schemas.openxmlformats.org/officeDocument/2006/relationships/slide" Target="/ppt/slides/slide5.xml" Id="R7e8beba3e0ce4f86" /><Relationship Type="http://schemas.openxmlformats.org/officeDocument/2006/relationships/slide" Target="/ppt/slides/slide6.xml" Id="Rd532794a26704724" /><Relationship Type="http://schemas.openxmlformats.org/officeDocument/2006/relationships/slide" Target="/ppt/slides/slide7.xml" Id="R23a3f1ed5b664a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80d3f54ee74e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d3179f32c41ff" /><Relationship Type="http://schemas.openxmlformats.org/officeDocument/2006/relationships/theme" Target="/ppt/slideMasters/theme/theme1.xml" Id="R54ced67d9e5648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5d3179f32c41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87693f97cb42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5ca1a752843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8d5b0ab3e4e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da1d752d6c48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2226101c7c43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49a8ce19184d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eb5748bc041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KURS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KURS AS ble etablert [år] og holder til i Hommelvik.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3 689 029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916 768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765 476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1 823 566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2 978 552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WILHELMSEN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Svehøgda 116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7550 Hommelvik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post@kurs1.no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www.radonkurs.no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996 106 950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KURS AS</a:t>
            </a:r>
          </a:p>
        </p:txBody>
      </p:sp>
    </p:spTree>
  </p:cSld>
  <p:clrMapOvr>
    <a:masterClrMapping xmlns:a="http://schemas.openxmlformats.org/drawingml/2006/main"/>
  </p:clrMapOvr>
</p:sld>
</file>